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7" r:id="rId2"/>
    <p:sldId id="604" r:id="rId3"/>
    <p:sldId id="605" r:id="rId4"/>
    <p:sldId id="615" r:id="rId5"/>
    <p:sldId id="607" r:id="rId6"/>
    <p:sldId id="608" r:id="rId7"/>
    <p:sldId id="609" r:id="rId8"/>
    <p:sldId id="610" r:id="rId9"/>
    <p:sldId id="611" r:id="rId10"/>
    <p:sldId id="612" r:id="rId11"/>
    <p:sldId id="613" r:id="rId12"/>
    <p:sldId id="614" r:id="rId13"/>
    <p:sldId id="617" r:id="rId14"/>
    <p:sldId id="618" r:id="rId15"/>
    <p:sldId id="619" r:id="rId16"/>
    <p:sldId id="365" r:id="rId17"/>
    <p:sldId id="620" r:id="rId18"/>
    <p:sldId id="621" r:id="rId19"/>
    <p:sldId id="622" r:id="rId20"/>
    <p:sldId id="368" r:id="rId21"/>
    <p:sldId id="369" r:id="rId22"/>
    <p:sldId id="370" r:id="rId23"/>
    <p:sldId id="371" r:id="rId24"/>
    <p:sldId id="623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FF9900"/>
    <a:srgbClr val="000000"/>
    <a:srgbClr val="30E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889" autoAdjust="0"/>
    <p:restoredTop sz="81195" autoAdjust="0"/>
  </p:normalViewPr>
  <p:slideViewPr>
    <p:cSldViewPr snapToGrid="0">
      <p:cViewPr varScale="1">
        <p:scale>
          <a:sx n="87" d="100"/>
          <a:sy n="87" d="100"/>
        </p:scale>
        <p:origin x="174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583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-114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group1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1">
                  <c:v>2</c:v>
                </c:pt>
                <c:pt idx="2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B3B-4774-9A9F-162D3FBF61E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group2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1">
                  <c:v>2.5</c:v>
                </c:pt>
                <c:pt idx="2">
                  <c:v>4.3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B3B-4774-9A9F-162D3FBF61E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group3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1">
                  <c:v>1.5</c:v>
                </c:pt>
                <c:pt idx="2">
                  <c:v>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B3B-4774-9A9F-162D3FBF61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9564720"/>
        <c:axId val="199565280"/>
      </c:lineChart>
      <c:catAx>
        <c:axId val="1995647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dirty="0"/>
                  <a:t>Z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565280"/>
        <c:crosses val="autoZero"/>
        <c:auto val="1"/>
        <c:lblAlgn val="ctr"/>
        <c:lblOffset val="100"/>
        <c:noMultiLvlLbl val="0"/>
      </c:catAx>
      <c:valAx>
        <c:axId val="19956528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dirty="0"/>
                  <a:t>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56472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group1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1">
                  <c:v>2</c:v>
                </c:pt>
                <c:pt idx="2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B3B-4774-9A9F-162D3FBF61E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group2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1">
                  <c:v>2.5</c:v>
                </c:pt>
                <c:pt idx="2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B3B-4774-9A9F-162D3FBF61E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group3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1">
                  <c:v>0.1</c:v>
                </c:pt>
                <c:pt idx="2">
                  <c:v>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B3B-4774-9A9F-162D3FBF61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9564720"/>
        <c:axId val="199565280"/>
      </c:lineChart>
      <c:catAx>
        <c:axId val="1995647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dirty="0"/>
                  <a:t>Z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565280"/>
        <c:crosses val="autoZero"/>
        <c:auto val="1"/>
        <c:lblAlgn val="ctr"/>
        <c:lblOffset val="100"/>
        <c:noMultiLvlLbl val="0"/>
      </c:catAx>
      <c:valAx>
        <c:axId val="19956528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dirty="0"/>
                  <a:t>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56472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r"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3B2BE8-FC7D-4908-8DC0-9D0A21776674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</dgm:pt>
    <dgm:pt modelId="{6E44C23E-7748-4A92-87BF-50752AC0CBAD}">
      <dgm:prSet phldrT="[Text]" custT="1"/>
      <dgm:spPr/>
      <dgm:t>
        <a:bodyPr/>
        <a:lstStyle/>
        <a:p>
          <a:r>
            <a:rPr lang="en-US" sz="2800" dirty="0"/>
            <a:t>Y</a:t>
          </a:r>
          <a:endParaRPr lang="en-US" sz="5100" dirty="0"/>
        </a:p>
      </dgm:t>
    </dgm:pt>
    <dgm:pt modelId="{0B1CCAF5-D614-428F-9DB7-33782D21A8F8}" type="parTrans" cxnId="{4E2CF357-38B0-40D5-9AFA-FBCD226419A8}">
      <dgm:prSet/>
      <dgm:spPr/>
      <dgm:t>
        <a:bodyPr/>
        <a:lstStyle/>
        <a:p>
          <a:endParaRPr lang="en-US"/>
        </a:p>
      </dgm:t>
    </dgm:pt>
    <dgm:pt modelId="{7ADFD726-002A-47F0-81BC-388830F93FC7}" type="sibTrans" cxnId="{4E2CF357-38B0-40D5-9AFA-FBCD226419A8}">
      <dgm:prSet/>
      <dgm:spPr/>
      <dgm:t>
        <a:bodyPr/>
        <a:lstStyle/>
        <a:p>
          <a:endParaRPr lang="en-US"/>
        </a:p>
      </dgm:t>
    </dgm:pt>
    <dgm:pt modelId="{F486AA0E-B4FF-4954-9CAC-99E9FE4B6076}">
      <dgm:prSet phldrT="[Text]" custT="1"/>
      <dgm:spPr>
        <a:solidFill>
          <a:schemeClr val="accent4">
            <a:hueOff val="4900445"/>
            <a:satOff val="-20388"/>
            <a:lumOff val="4804"/>
            <a:alpha val="0"/>
          </a:schemeClr>
        </a:solidFill>
        <a:ln>
          <a:noFill/>
        </a:ln>
      </dgm:spPr>
      <dgm:t>
        <a:bodyPr/>
        <a:lstStyle/>
        <a:p>
          <a:endParaRPr lang="en-US" sz="2800" dirty="0"/>
        </a:p>
      </dgm:t>
    </dgm:pt>
    <dgm:pt modelId="{4B18A81B-8ADA-4DFB-8A69-CA7B651C966B}" type="parTrans" cxnId="{62F3350C-4C4A-4EAC-85C7-F06DBAEE11E4}">
      <dgm:prSet/>
      <dgm:spPr/>
      <dgm:t>
        <a:bodyPr/>
        <a:lstStyle/>
        <a:p>
          <a:endParaRPr lang="en-US"/>
        </a:p>
      </dgm:t>
    </dgm:pt>
    <dgm:pt modelId="{0B02DD7C-4A01-4B3D-9A81-5CD26CC89463}" type="sibTrans" cxnId="{62F3350C-4C4A-4EAC-85C7-F06DBAEE11E4}">
      <dgm:prSet/>
      <dgm:spPr/>
      <dgm:t>
        <a:bodyPr/>
        <a:lstStyle/>
        <a:p>
          <a:endParaRPr lang="en-US"/>
        </a:p>
      </dgm:t>
    </dgm:pt>
    <dgm:pt modelId="{DFFDAEF2-67F2-4CE1-A127-0D0A9E3C3E95}">
      <dgm:prSet phldrT="[Text]" custT="1"/>
      <dgm:spPr/>
      <dgm:t>
        <a:bodyPr/>
        <a:lstStyle/>
        <a:p>
          <a:r>
            <a:rPr lang="en-US" sz="2800" dirty="0"/>
            <a:t>X</a:t>
          </a:r>
          <a:r>
            <a:rPr lang="en-US" sz="2800" baseline="-25000" dirty="0"/>
            <a:t>1</a:t>
          </a:r>
        </a:p>
      </dgm:t>
    </dgm:pt>
    <dgm:pt modelId="{4F8B8B38-CE38-4C01-BC60-15A3DA16A2CB}" type="parTrans" cxnId="{08DEA5C2-32D3-4AF4-BBDC-D22069272523}">
      <dgm:prSet/>
      <dgm:spPr/>
      <dgm:t>
        <a:bodyPr/>
        <a:lstStyle/>
        <a:p>
          <a:endParaRPr lang="en-US"/>
        </a:p>
      </dgm:t>
    </dgm:pt>
    <dgm:pt modelId="{83BF6757-A38F-4CCD-9420-53B438A8DF31}" type="sibTrans" cxnId="{08DEA5C2-32D3-4AF4-BBDC-D22069272523}">
      <dgm:prSet/>
      <dgm:spPr/>
      <dgm:t>
        <a:bodyPr/>
        <a:lstStyle/>
        <a:p>
          <a:endParaRPr lang="en-US"/>
        </a:p>
      </dgm:t>
    </dgm:pt>
    <dgm:pt modelId="{919D8DDF-A81C-4F22-8306-2A85B3CDA9B7}" type="pres">
      <dgm:prSet presAssocID="{423B2BE8-FC7D-4908-8DC0-9D0A21776674}" presName="compositeShape" presStyleCnt="0">
        <dgm:presLayoutVars>
          <dgm:chMax val="7"/>
          <dgm:dir/>
          <dgm:resizeHandles val="exact"/>
        </dgm:presLayoutVars>
      </dgm:prSet>
      <dgm:spPr/>
    </dgm:pt>
    <dgm:pt modelId="{26F20ED7-CEE4-4B3D-93C5-980B8630A736}" type="pres">
      <dgm:prSet presAssocID="{6E44C23E-7748-4A92-87BF-50752AC0CBAD}" presName="circ1" presStyleLbl="vennNode1" presStyleIdx="0" presStyleCnt="3"/>
      <dgm:spPr/>
    </dgm:pt>
    <dgm:pt modelId="{88303FCB-657C-448A-BC81-1D5B87934DBD}" type="pres">
      <dgm:prSet presAssocID="{6E44C23E-7748-4A92-87BF-50752AC0CBA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9A8B673-8688-45B1-A4BB-98C8FEC093AA}" type="pres">
      <dgm:prSet presAssocID="{F486AA0E-B4FF-4954-9CAC-99E9FE4B6076}" presName="circ2" presStyleLbl="vennNode1" presStyleIdx="1" presStyleCnt="3" custScaleX="66870" custScaleY="69665" custLinFactNeighborX="4919" custLinFactNeighborY="-24595"/>
      <dgm:spPr/>
    </dgm:pt>
    <dgm:pt modelId="{3A16915F-2D19-4536-88B3-77369BF0C181}" type="pres">
      <dgm:prSet presAssocID="{F486AA0E-B4FF-4954-9CAC-99E9FE4B607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E0B331C-BD41-4B9F-A0FC-77D40D53BF92}" type="pres">
      <dgm:prSet presAssocID="{DFFDAEF2-67F2-4CE1-A127-0D0A9E3C3E95}" presName="circ3" presStyleLbl="vennNode1" presStyleIdx="2" presStyleCnt="3" custScaleX="102549" custLinFactNeighborX="-5179" custLinFactNeighborY="-579"/>
      <dgm:spPr/>
    </dgm:pt>
    <dgm:pt modelId="{0854F31D-DADF-449F-B8D8-9ACBF2394F93}" type="pres">
      <dgm:prSet presAssocID="{DFFDAEF2-67F2-4CE1-A127-0D0A9E3C3E9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28BDB308-650C-4346-8273-846E2488A9E4}" type="presOf" srcId="{F486AA0E-B4FF-4954-9CAC-99E9FE4B6076}" destId="{59A8B673-8688-45B1-A4BB-98C8FEC093AA}" srcOrd="0" destOrd="0" presId="urn:microsoft.com/office/officeart/2005/8/layout/venn1"/>
    <dgm:cxn modelId="{62F3350C-4C4A-4EAC-85C7-F06DBAEE11E4}" srcId="{423B2BE8-FC7D-4908-8DC0-9D0A21776674}" destId="{F486AA0E-B4FF-4954-9CAC-99E9FE4B6076}" srcOrd="1" destOrd="0" parTransId="{4B18A81B-8ADA-4DFB-8A69-CA7B651C966B}" sibTransId="{0B02DD7C-4A01-4B3D-9A81-5CD26CC89463}"/>
    <dgm:cxn modelId="{939B8711-9274-4346-85EA-12AB9E5EEC8F}" type="presOf" srcId="{F486AA0E-B4FF-4954-9CAC-99E9FE4B6076}" destId="{3A16915F-2D19-4536-88B3-77369BF0C181}" srcOrd="1" destOrd="0" presId="urn:microsoft.com/office/officeart/2005/8/layout/venn1"/>
    <dgm:cxn modelId="{3CE59F75-6B3D-4964-B92D-D7EF8DD50167}" type="presOf" srcId="{423B2BE8-FC7D-4908-8DC0-9D0A21776674}" destId="{919D8DDF-A81C-4F22-8306-2A85B3CDA9B7}" srcOrd="0" destOrd="0" presId="urn:microsoft.com/office/officeart/2005/8/layout/venn1"/>
    <dgm:cxn modelId="{4E2CF357-38B0-40D5-9AFA-FBCD226419A8}" srcId="{423B2BE8-FC7D-4908-8DC0-9D0A21776674}" destId="{6E44C23E-7748-4A92-87BF-50752AC0CBAD}" srcOrd="0" destOrd="0" parTransId="{0B1CCAF5-D614-428F-9DB7-33782D21A8F8}" sibTransId="{7ADFD726-002A-47F0-81BC-388830F93FC7}"/>
    <dgm:cxn modelId="{08DEA5C2-32D3-4AF4-BBDC-D22069272523}" srcId="{423B2BE8-FC7D-4908-8DC0-9D0A21776674}" destId="{DFFDAEF2-67F2-4CE1-A127-0D0A9E3C3E95}" srcOrd="2" destOrd="0" parTransId="{4F8B8B38-CE38-4C01-BC60-15A3DA16A2CB}" sibTransId="{83BF6757-A38F-4CCD-9420-53B438A8DF31}"/>
    <dgm:cxn modelId="{06BF70E8-6B40-4976-B986-A7A85EB2235E}" type="presOf" srcId="{6E44C23E-7748-4A92-87BF-50752AC0CBAD}" destId="{88303FCB-657C-448A-BC81-1D5B87934DBD}" srcOrd="1" destOrd="0" presId="urn:microsoft.com/office/officeart/2005/8/layout/venn1"/>
    <dgm:cxn modelId="{1EAF9EFD-64EF-4285-B695-401FF20D33EA}" type="presOf" srcId="{DFFDAEF2-67F2-4CE1-A127-0D0A9E3C3E95}" destId="{0E0B331C-BD41-4B9F-A0FC-77D40D53BF92}" srcOrd="0" destOrd="0" presId="urn:microsoft.com/office/officeart/2005/8/layout/venn1"/>
    <dgm:cxn modelId="{27D07DFE-9604-4DF6-A3D7-9E0A882F212C}" type="presOf" srcId="{DFFDAEF2-67F2-4CE1-A127-0D0A9E3C3E95}" destId="{0854F31D-DADF-449F-B8D8-9ACBF2394F93}" srcOrd="1" destOrd="0" presId="urn:microsoft.com/office/officeart/2005/8/layout/venn1"/>
    <dgm:cxn modelId="{BF8A09FF-5DD2-498F-B567-850722CC11FC}" type="presOf" srcId="{6E44C23E-7748-4A92-87BF-50752AC0CBAD}" destId="{26F20ED7-CEE4-4B3D-93C5-980B8630A736}" srcOrd="0" destOrd="0" presId="urn:microsoft.com/office/officeart/2005/8/layout/venn1"/>
    <dgm:cxn modelId="{10059FC7-56E3-4C9F-A379-C3742CCC9414}" type="presParOf" srcId="{919D8DDF-A81C-4F22-8306-2A85B3CDA9B7}" destId="{26F20ED7-CEE4-4B3D-93C5-980B8630A736}" srcOrd="0" destOrd="0" presId="urn:microsoft.com/office/officeart/2005/8/layout/venn1"/>
    <dgm:cxn modelId="{E0523815-3DD2-4AC5-AEBD-08A9A5738E5F}" type="presParOf" srcId="{919D8DDF-A81C-4F22-8306-2A85B3CDA9B7}" destId="{88303FCB-657C-448A-BC81-1D5B87934DBD}" srcOrd="1" destOrd="0" presId="urn:microsoft.com/office/officeart/2005/8/layout/venn1"/>
    <dgm:cxn modelId="{E9D54F8C-F0CF-4F5B-815B-1B7CF7572444}" type="presParOf" srcId="{919D8DDF-A81C-4F22-8306-2A85B3CDA9B7}" destId="{59A8B673-8688-45B1-A4BB-98C8FEC093AA}" srcOrd="2" destOrd="0" presId="urn:microsoft.com/office/officeart/2005/8/layout/venn1"/>
    <dgm:cxn modelId="{D5F71A55-267B-43F1-A184-7D92300A075B}" type="presParOf" srcId="{919D8DDF-A81C-4F22-8306-2A85B3CDA9B7}" destId="{3A16915F-2D19-4536-88B3-77369BF0C181}" srcOrd="3" destOrd="0" presId="urn:microsoft.com/office/officeart/2005/8/layout/venn1"/>
    <dgm:cxn modelId="{AD31149A-EB3C-439E-A661-52F6F7C197F4}" type="presParOf" srcId="{919D8DDF-A81C-4F22-8306-2A85B3CDA9B7}" destId="{0E0B331C-BD41-4B9F-A0FC-77D40D53BF92}" srcOrd="4" destOrd="0" presId="urn:microsoft.com/office/officeart/2005/8/layout/venn1"/>
    <dgm:cxn modelId="{2F810E2C-A566-44A1-836B-4CEBAD7ECADE}" type="presParOf" srcId="{919D8DDF-A81C-4F22-8306-2A85B3CDA9B7}" destId="{0854F31D-DADF-449F-B8D8-9ACBF2394F9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3B2BE8-FC7D-4908-8DC0-9D0A21776674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</dgm:pt>
    <dgm:pt modelId="{6E44C23E-7748-4A92-87BF-50752AC0CBAD}">
      <dgm:prSet phldrT="[Text]" custT="1"/>
      <dgm:spPr/>
      <dgm:t>
        <a:bodyPr/>
        <a:lstStyle/>
        <a:p>
          <a:r>
            <a:rPr lang="en-US" sz="2800" dirty="0"/>
            <a:t>Y</a:t>
          </a:r>
          <a:endParaRPr lang="en-US" sz="5100" dirty="0"/>
        </a:p>
      </dgm:t>
    </dgm:pt>
    <dgm:pt modelId="{0B1CCAF5-D614-428F-9DB7-33782D21A8F8}" type="parTrans" cxnId="{4E2CF357-38B0-40D5-9AFA-FBCD226419A8}">
      <dgm:prSet/>
      <dgm:spPr/>
      <dgm:t>
        <a:bodyPr/>
        <a:lstStyle/>
        <a:p>
          <a:endParaRPr lang="en-US"/>
        </a:p>
      </dgm:t>
    </dgm:pt>
    <dgm:pt modelId="{7ADFD726-002A-47F0-81BC-388830F93FC7}" type="sibTrans" cxnId="{4E2CF357-38B0-40D5-9AFA-FBCD226419A8}">
      <dgm:prSet/>
      <dgm:spPr/>
      <dgm:t>
        <a:bodyPr/>
        <a:lstStyle/>
        <a:p>
          <a:endParaRPr lang="en-US"/>
        </a:p>
      </dgm:t>
    </dgm:pt>
    <dgm:pt modelId="{F486AA0E-B4FF-4954-9CAC-99E9FE4B6076}">
      <dgm:prSet phldrT="[Text]" custT="1"/>
      <dgm:spPr>
        <a:solidFill>
          <a:schemeClr val="bg1">
            <a:alpha val="0"/>
          </a:schemeClr>
        </a:solidFill>
        <a:ln>
          <a:noFill/>
        </a:ln>
      </dgm:spPr>
      <dgm:t>
        <a:bodyPr/>
        <a:lstStyle/>
        <a:p>
          <a:endParaRPr lang="en-US" sz="2800" dirty="0"/>
        </a:p>
      </dgm:t>
    </dgm:pt>
    <dgm:pt modelId="{4B18A81B-8ADA-4DFB-8A69-CA7B651C966B}" type="parTrans" cxnId="{62F3350C-4C4A-4EAC-85C7-F06DBAEE11E4}">
      <dgm:prSet/>
      <dgm:spPr/>
      <dgm:t>
        <a:bodyPr/>
        <a:lstStyle/>
        <a:p>
          <a:endParaRPr lang="en-US"/>
        </a:p>
      </dgm:t>
    </dgm:pt>
    <dgm:pt modelId="{0B02DD7C-4A01-4B3D-9A81-5CD26CC89463}" type="sibTrans" cxnId="{62F3350C-4C4A-4EAC-85C7-F06DBAEE11E4}">
      <dgm:prSet/>
      <dgm:spPr/>
      <dgm:t>
        <a:bodyPr/>
        <a:lstStyle/>
        <a:p>
          <a:endParaRPr lang="en-US"/>
        </a:p>
      </dgm:t>
    </dgm:pt>
    <dgm:pt modelId="{DFFDAEF2-67F2-4CE1-A127-0D0A9E3C3E95}">
      <dgm:prSet phldrT="[Text]" custT="1"/>
      <dgm:spPr/>
      <dgm:t>
        <a:bodyPr/>
        <a:lstStyle/>
        <a:p>
          <a:r>
            <a:rPr lang="en-US" sz="2800" dirty="0"/>
            <a:t>X</a:t>
          </a:r>
          <a:r>
            <a:rPr lang="en-US" sz="2800" baseline="-25000" dirty="0"/>
            <a:t>1</a:t>
          </a:r>
        </a:p>
      </dgm:t>
    </dgm:pt>
    <dgm:pt modelId="{4F8B8B38-CE38-4C01-BC60-15A3DA16A2CB}" type="parTrans" cxnId="{08DEA5C2-32D3-4AF4-BBDC-D22069272523}">
      <dgm:prSet/>
      <dgm:spPr/>
      <dgm:t>
        <a:bodyPr/>
        <a:lstStyle/>
        <a:p>
          <a:endParaRPr lang="en-US"/>
        </a:p>
      </dgm:t>
    </dgm:pt>
    <dgm:pt modelId="{83BF6757-A38F-4CCD-9420-53B438A8DF31}" type="sibTrans" cxnId="{08DEA5C2-32D3-4AF4-BBDC-D22069272523}">
      <dgm:prSet/>
      <dgm:spPr/>
      <dgm:t>
        <a:bodyPr/>
        <a:lstStyle/>
        <a:p>
          <a:endParaRPr lang="en-US"/>
        </a:p>
      </dgm:t>
    </dgm:pt>
    <dgm:pt modelId="{919D8DDF-A81C-4F22-8306-2A85B3CDA9B7}" type="pres">
      <dgm:prSet presAssocID="{423B2BE8-FC7D-4908-8DC0-9D0A21776674}" presName="compositeShape" presStyleCnt="0">
        <dgm:presLayoutVars>
          <dgm:chMax val="7"/>
          <dgm:dir/>
          <dgm:resizeHandles val="exact"/>
        </dgm:presLayoutVars>
      </dgm:prSet>
      <dgm:spPr/>
    </dgm:pt>
    <dgm:pt modelId="{26F20ED7-CEE4-4B3D-93C5-980B8630A736}" type="pres">
      <dgm:prSet presAssocID="{6E44C23E-7748-4A92-87BF-50752AC0CBAD}" presName="circ1" presStyleLbl="vennNode1" presStyleIdx="0" presStyleCnt="3"/>
      <dgm:spPr/>
    </dgm:pt>
    <dgm:pt modelId="{88303FCB-657C-448A-BC81-1D5B87934DBD}" type="pres">
      <dgm:prSet presAssocID="{6E44C23E-7748-4A92-87BF-50752AC0CBA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9A8B673-8688-45B1-A4BB-98C8FEC093AA}" type="pres">
      <dgm:prSet presAssocID="{F486AA0E-B4FF-4954-9CAC-99E9FE4B6076}" presName="circ2" presStyleLbl="vennNode1" presStyleIdx="1" presStyleCnt="3" custScaleX="66870" custScaleY="69665" custLinFactNeighborX="4919" custLinFactNeighborY="-24595"/>
      <dgm:spPr/>
    </dgm:pt>
    <dgm:pt modelId="{3A16915F-2D19-4536-88B3-77369BF0C181}" type="pres">
      <dgm:prSet presAssocID="{F486AA0E-B4FF-4954-9CAC-99E9FE4B607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E0B331C-BD41-4B9F-A0FC-77D40D53BF92}" type="pres">
      <dgm:prSet presAssocID="{DFFDAEF2-67F2-4CE1-A127-0D0A9E3C3E95}" presName="circ3" presStyleLbl="vennNode1" presStyleIdx="2" presStyleCnt="3" custScaleX="102549" custLinFactNeighborX="-5179" custLinFactNeighborY="-579"/>
      <dgm:spPr/>
    </dgm:pt>
    <dgm:pt modelId="{0854F31D-DADF-449F-B8D8-9ACBF2394F93}" type="pres">
      <dgm:prSet presAssocID="{DFFDAEF2-67F2-4CE1-A127-0D0A9E3C3E9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28BDB308-650C-4346-8273-846E2488A9E4}" type="presOf" srcId="{F486AA0E-B4FF-4954-9CAC-99E9FE4B6076}" destId="{59A8B673-8688-45B1-A4BB-98C8FEC093AA}" srcOrd="0" destOrd="0" presId="urn:microsoft.com/office/officeart/2005/8/layout/venn1"/>
    <dgm:cxn modelId="{62F3350C-4C4A-4EAC-85C7-F06DBAEE11E4}" srcId="{423B2BE8-FC7D-4908-8DC0-9D0A21776674}" destId="{F486AA0E-B4FF-4954-9CAC-99E9FE4B6076}" srcOrd="1" destOrd="0" parTransId="{4B18A81B-8ADA-4DFB-8A69-CA7B651C966B}" sibTransId="{0B02DD7C-4A01-4B3D-9A81-5CD26CC89463}"/>
    <dgm:cxn modelId="{939B8711-9274-4346-85EA-12AB9E5EEC8F}" type="presOf" srcId="{F486AA0E-B4FF-4954-9CAC-99E9FE4B6076}" destId="{3A16915F-2D19-4536-88B3-77369BF0C181}" srcOrd="1" destOrd="0" presId="urn:microsoft.com/office/officeart/2005/8/layout/venn1"/>
    <dgm:cxn modelId="{3CE59F75-6B3D-4964-B92D-D7EF8DD50167}" type="presOf" srcId="{423B2BE8-FC7D-4908-8DC0-9D0A21776674}" destId="{919D8DDF-A81C-4F22-8306-2A85B3CDA9B7}" srcOrd="0" destOrd="0" presId="urn:microsoft.com/office/officeart/2005/8/layout/venn1"/>
    <dgm:cxn modelId="{4E2CF357-38B0-40D5-9AFA-FBCD226419A8}" srcId="{423B2BE8-FC7D-4908-8DC0-9D0A21776674}" destId="{6E44C23E-7748-4A92-87BF-50752AC0CBAD}" srcOrd="0" destOrd="0" parTransId="{0B1CCAF5-D614-428F-9DB7-33782D21A8F8}" sibTransId="{7ADFD726-002A-47F0-81BC-388830F93FC7}"/>
    <dgm:cxn modelId="{08DEA5C2-32D3-4AF4-BBDC-D22069272523}" srcId="{423B2BE8-FC7D-4908-8DC0-9D0A21776674}" destId="{DFFDAEF2-67F2-4CE1-A127-0D0A9E3C3E95}" srcOrd="2" destOrd="0" parTransId="{4F8B8B38-CE38-4C01-BC60-15A3DA16A2CB}" sibTransId="{83BF6757-A38F-4CCD-9420-53B438A8DF31}"/>
    <dgm:cxn modelId="{06BF70E8-6B40-4976-B986-A7A85EB2235E}" type="presOf" srcId="{6E44C23E-7748-4A92-87BF-50752AC0CBAD}" destId="{88303FCB-657C-448A-BC81-1D5B87934DBD}" srcOrd="1" destOrd="0" presId="urn:microsoft.com/office/officeart/2005/8/layout/venn1"/>
    <dgm:cxn modelId="{1EAF9EFD-64EF-4285-B695-401FF20D33EA}" type="presOf" srcId="{DFFDAEF2-67F2-4CE1-A127-0D0A9E3C3E95}" destId="{0E0B331C-BD41-4B9F-A0FC-77D40D53BF92}" srcOrd="0" destOrd="0" presId="urn:microsoft.com/office/officeart/2005/8/layout/venn1"/>
    <dgm:cxn modelId="{27D07DFE-9604-4DF6-A3D7-9E0A882F212C}" type="presOf" srcId="{DFFDAEF2-67F2-4CE1-A127-0D0A9E3C3E95}" destId="{0854F31D-DADF-449F-B8D8-9ACBF2394F93}" srcOrd="1" destOrd="0" presId="urn:microsoft.com/office/officeart/2005/8/layout/venn1"/>
    <dgm:cxn modelId="{BF8A09FF-5DD2-498F-B567-850722CC11FC}" type="presOf" srcId="{6E44C23E-7748-4A92-87BF-50752AC0CBAD}" destId="{26F20ED7-CEE4-4B3D-93C5-980B8630A736}" srcOrd="0" destOrd="0" presId="urn:microsoft.com/office/officeart/2005/8/layout/venn1"/>
    <dgm:cxn modelId="{10059FC7-56E3-4C9F-A379-C3742CCC9414}" type="presParOf" srcId="{919D8DDF-A81C-4F22-8306-2A85B3CDA9B7}" destId="{26F20ED7-CEE4-4B3D-93C5-980B8630A736}" srcOrd="0" destOrd="0" presId="urn:microsoft.com/office/officeart/2005/8/layout/venn1"/>
    <dgm:cxn modelId="{E0523815-3DD2-4AC5-AEBD-08A9A5738E5F}" type="presParOf" srcId="{919D8DDF-A81C-4F22-8306-2A85B3CDA9B7}" destId="{88303FCB-657C-448A-BC81-1D5B87934DBD}" srcOrd="1" destOrd="0" presId="urn:microsoft.com/office/officeart/2005/8/layout/venn1"/>
    <dgm:cxn modelId="{E9D54F8C-F0CF-4F5B-815B-1B7CF7572444}" type="presParOf" srcId="{919D8DDF-A81C-4F22-8306-2A85B3CDA9B7}" destId="{59A8B673-8688-45B1-A4BB-98C8FEC093AA}" srcOrd="2" destOrd="0" presId="urn:microsoft.com/office/officeart/2005/8/layout/venn1"/>
    <dgm:cxn modelId="{D5F71A55-267B-43F1-A184-7D92300A075B}" type="presParOf" srcId="{919D8DDF-A81C-4F22-8306-2A85B3CDA9B7}" destId="{3A16915F-2D19-4536-88B3-77369BF0C181}" srcOrd="3" destOrd="0" presId="urn:microsoft.com/office/officeart/2005/8/layout/venn1"/>
    <dgm:cxn modelId="{AD31149A-EB3C-439E-A661-52F6F7C197F4}" type="presParOf" srcId="{919D8DDF-A81C-4F22-8306-2A85B3CDA9B7}" destId="{0E0B331C-BD41-4B9F-A0FC-77D40D53BF92}" srcOrd="4" destOrd="0" presId="urn:microsoft.com/office/officeart/2005/8/layout/venn1"/>
    <dgm:cxn modelId="{2F810E2C-A566-44A1-836B-4CEBAD7ECADE}" type="presParOf" srcId="{919D8DDF-A81C-4F22-8306-2A85B3CDA9B7}" destId="{0854F31D-DADF-449F-B8D8-9ACBF2394F9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3B2BE8-FC7D-4908-8DC0-9D0A21776674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</dgm:pt>
    <dgm:pt modelId="{6E44C23E-7748-4A92-87BF-50752AC0CBAD}">
      <dgm:prSet phldrT="[Text]" custT="1"/>
      <dgm:spPr/>
      <dgm:t>
        <a:bodyPr/>
        <a:lstStyle/>
        <a:p>
          <a:r>
            <a:rPr lang="en-US" sz="2800" dirty="0"/>
            <a:t>Y</a:t>
          </a:r>
          <a:endParaRPr lang="en-US" sz="5100" dirty="0"/>
        </a:p>
      </dgm:t>
    </dgm:pt>
    <dgm:pt modelId="{0B1CCAF5-D614-428F-9DB7-33782D21A8F8}" type="parTrans" cxnId="{4E2CF357-38B0-40D5-9AFA-FBCD226419A8}">
      <dgm:prSet/>
      <dgm:spPr/>
      <dgm:t>
        <a:bodyPr/>
        <a:lstStyle/>
        <a:p>
          <a:endParaRPr lang="en-US"/>
        </a:p>
      </dgm:t>
    </dgm:pt>
    <dgm:pt modelId="{7ADFD726-002A-47F0-81BC-388830F93FC7}" type="sibTrans" cxnId="{4E2CF357-38B0-40D5-9AFA-FBCD226419A8}">
      <dgm:prSet/>
      <dgm:spPr/>
      <dgm:t>
        <a:bodyPr/>
        <a:lstStyle/>
        <a:p>
          <a:endParaRPr lang="en-US"/>
        </a:p>
      </dgm:t>
    </dgm:pt>
    <dgm:pt modelId="{F486AA0E-B4FF-4954-9CAC-99E9FE4B6076}">
      <dgm:prSet phldrT="[Text]" custT="1"/>
      <dgm:spPr/>
      <dgm:t>
        <a:bodyPr/>
        <a:lstStyle/>
        <a:p>
          <a:r>
            <a:rPr lang="en-US" sz="2800" dirty="0" err="1"/>
            <a:t>cov</a:t>
          </a:r>
          <a:endParaRPr lang="en-US" sz="2800" dirty="0"/>
        </a:p>
      </dgm:t>
    </dgm:pt>
    <dgm:pt modelId="{4B18A81B-8ADA-4DFB-8A69-CA7B651C966B}" type="parTrans" cxnId="{62F3350C-4C4A-4EAC-85C7-F06DBAEE11E4}">
      <dgm:prSet/>
      <dgm:spPr/>
      <dgm:t>
        <a:bodyPr/>
        <a:lstStyle/>
        <a:p>
          <a:endParaRPr lang="en-US"/>
        </a:p>
      </dgm:t>
    </dgm:pt>
    <dgm:pt modelId="{0B02DD7C-4A01-4B3D-9A81-5CD26CC89463}" type="sibTrans" cxnId="{62F3350C-4C4A-4EAC-85C7-F06DBAEE11E4}">
      <dgm:prSet/>
      <dgm:spPr/>
      <dgm:t>
        <a:bodyPr/>
        <a:lstStyle/>
        <a:p>
          <a:endParaRPr lang="en-US"/>
        </a:p>
      </dgm:t>
    </dgm:pt>
    <dgm:pt modelId="{DFFDAEF2-67F2-4CE1-A127-0D0A9E3C3E95}">
      <dgm:prSet phldrT="[Text]" custT="1"/>
      <dgm:spPr/>
      <dgm:t>
        <a:bodyPr/>
        <a:lstStyle/>
        <a:p>
          <a:r>
            <a:rPr lang="en-US" sz="2800" dirty="0"/>
            <a:t>X</a:t>
          </a:r>
          <a:r>
            <a:rPr lang="en-US" sz="2800" baseline="-25000" dirty="0"/>
            <a:t>1</a:t>
          </a:r>
        </a:p>
      </dgm:t>
    </dgm:pt>
    <dgm:pt modelId="{4F8B8B38-CE38-4C01-BC60-15A3DA16A2CB}" type="parTrans" cxnId="{08DEA5C2-32D3-4AF4-BBDC-D22069272523}">
      <dgm:prSet/>
      <dgm:spPr/>
      <dgm:t>
        <a:bodyPr/>
        <a:lstStyle/>
        <a:p>
          <a:endParaRPr lang="en-US"/>
        </a:p>
      </dgm:t>
    </dgm:pt>
    <dgm:pt modelId="{83BF6757-A38F-4CCD-9420-53B438A8DF31}" type="sibTrans" cxnId="{08DEA5C2-32D3-4AF4-BBDC-D22069272523}">
      <dgm:prSet/>
      <dgm:spPr/>
      <dgm:t>
        <a:bodyPr/>
        <a:lstStyle/>
        <a:p>
          <a:endParaRPr lang="en-US"/>
        </a:p>
      </dgm:t>
    </dgm:pt>
    <dgm:pt modelId="{919D8DDF-A81C-4F22-8306-2A85B3CDA9B7}" type="pres">
      <dgm:prSet presAssocID="{423B2BE8-FC7D-4908-8DC0-9D0A21776674}" presName="compositeShape" presStyleCnt="0">
        <dgm:presLayoutVars>
          <dgm:chMax val="7"/>
          <dgm:dir/>
          <dgm:resizeHandles val="exact"/>
        </dgm:presLayoutVars>
      </dgm:prSet>
      <dgm:spPr/>
    </dgm:pt>
    <dgm:pt modelId="{26F20ED7-CEE4-4B3D-93C5-980B8630A736}" type="pres">
      <dgm:prSet presAssocID="{6E44C23E-7748-4A92-87BF-50752AC0CBAD}" presName="circ1" presStyleLbl="vennNode1" presStyleIdx="0" presStyleCnt="3"/>
      <dgm:spPr/>
    </dgm:pt>
    <dgm:pt modelId="{88303FCB-657C-448A-BC81-1D5B87934DBD}" type="pres">
      <dgm:prSet presAssocID="{6E44C23E-7748-4A92-87BF-50752AC0CBA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9A8B673-8688-45B1-A4BB-98C8FEC093AA}" type="pres">
      <dgm:prSet presAssocID="{F486AA0E-B4FF-4954-9CAC-99E9FE4B6076}" presName="circ2" presStyleLbl="vennNode1" presStyleIdx="1" presStyleCnt="3" custScaleX="66870" custScaleY="69665" custLinFactNeighborX="4919" custLinFactNeighborY="-24595"/>
      <dgm:spPr/>
    </dgm:pt>
    <dgm:pt modelId="{3A16915F-2D19-4536-88B3-77369BF0C181}" type="pres">
      <dgm:prSet presAssocID="{F486AA0E-B4FF-4954-9CAC-99E9FE4B607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E0B331C-BD41-4B9F-A0FC-77D40D53BF92}" type="pres">
      <dgm:prSet presAssocID="{DFFDAEF2-67F2-4CE1-A127-0D0A9E3C3E95}" presName="circ3" presStyleLbl="vennNode1" presStyleIdx="2" presStyleCnt="3" custScaleX="102549" custLinFactNeighborX="-5179" custLinFactNeighborY="-579"/>
      <dgm:spPr/>
    </dgm:pt>
    <dgm:pt modelId="{0854F31D-DADF-449F-B8D8-9ACBF2394F93}" type="pres">
      <dgm:prSet presAssocID="{DFFDAEF2-67F2-4CE1-A127-0D0A9E3C3E9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28BDB308-650C-4346-8273-846E2488A9E4}" type="presOf" srcId="{F486AA0E-B4FF-4954-9CAC-99E9FE4B6076}" destId="{59A8B673-8688-45B1-A4BB-98C8FEC093AA}" srcOrd="0" destOrd="0" presId="urn:microsoft.com/office/officeart/2005/8/layout/venn1"/>
    <dgm:cxn modelId="{62F3350C-4C4A-4EAC-85C7-F06DBAEE11E4}" srcId="{423B2BE8-FC7D-4908-8DC0-9D0A21776674}" destId="{F486AA0E-B4FF-4954-9CAC-99E9FE4B6076}" srcOrd="1" destOrd="0" parTransId="{4B18A81B-8ADA-4DFB-8A69-CA7B651C966B}" sibTransId="{0B02DD7C-4A01-4B3D-9A81-5CD26CC89463}"/>
    <dgm:cxn modelId="{939B8711-9274-4346-85EA-12AB9E5EEC8F}" type="presOf" srcId="{F486AA0E-B4FF-4954-9CAC-99E9FE4B6076}" destId="{3A16915F-2D19-4536-88B3-77369BF0C181}" srcOrd="1" destOrd="0" presId="urn:microsoft.com/office/officeart/2005/8/layout/venn1"/>
    <dgm:cxn modelId="{3CE59F75-6B3D-4964-B92D-D7EF8DD50167}" type="presOf" srcId="{423B2BE8-FC7D-4908-8DC0-9D0A21776674}" destId="{919D8DDF-A81C-4F22-8306-2A85B3CDA9B7}" srcOrd="0" destOrd="0" presId="urn:microsoft.com/office/officeart/2005/8/layout/venn1"/>
    <dgm:cxn modelId="{4E2CF357-38B0-40D5-9AFA-FBCD226419A8}" srcId="{423B2BE8-FC7D-4908-8DC0-9D0A21776674}" destId="{6E44C23E-7748-4A92-87BF-50752AC0CBAD}" srcOrd="0" destOrd="0" parTransId="{0B1CCAF5-D614-428F-9DB7-33782D21A8F8}" sibTransId="{7ADFD726-002A-47F0-81BC-388830F93FC7}"/>
    <dgm:cxn modelId="{08DEA5C2-32D3-4AF4-BBDC-D22069272523}" srcId="{423B2BE8-FC7D-4908-8DC0-9D0A21776674}" destId="{DFFDAEF2-67F2-4CE1-A127-0D0A9E3C3E95}" srcOrd="2" destOrd="0" parTransId="{4F8B8B38-CE38-4C01-BC60-15A3DA16A2CB}" sibTransId="{83BF6757-A38F-4CCD-9420-53B438A8DF31}"/>
    <dgm:cxn modelId="{06BF70E8-6B40-4976-B986-A7A85EB2235E}" type="presOf" srcId="{6E44C23E-7748-4A92-87BF-50752AC0CBAD}" destId="{88303FCB-657C-448A-BC81-1D5B87934DBD}" srcOrd="1" destOrd="0" presId="urn:microsoft.com/office/officeart/2005/8/layout/venn1"/>
    <dgm:cxn modelId="{1EAF9EFD-64EF-4285-B695-401FF20D33EA}" type="presOf" srcId="{DFFDAEF2-67F2-4CE1-A127-0D0A9E3C3E95}" destId="{0E0B331C-BD41-4B9F-A0FC-77D40D53BF92}" srcOrd="0" destOrd="0" presId="urn:microsoft.com/office/officeart/2005/8/layout/venn1"/>
    <dgm:cxn modelId="{27D07DFE-9604-4DF6-A3D7-9E0A882F212C}" type="presOf" srcId="{DFFDAEF2-67F2-4CE1-A127-0D0A9E3C3E95}" destId="{0854F31D-DADF-449F-B8D8-9ACBF2394F93}" srcOrd="1" destOrd="0" presId="urn:microsoft.com/office/officeart/2005/8/layout/venn1"/>
    <dgm:cxn modelId="{BF8A09FF-5DD2-498F-B567-850722CC11FC}" type="presOf" srcId="{6E44C23E-7748-4A92-87BF-50752AC0CBAD}" destId="{26F20ED7-CEE4-4B3D-93C5-980B8630A736}" srcOrd="0" destOrd="0" presId="urn:microsoft.com/office/officeart/2005/8/layout/venn1"/>
    <dgm:cxn modelId="{10059FC7-56E3-4C9F-A379-C3742CCC9414}" type="presParOf" srcId="{919D8DDF-A81C-4F22-8306-2A85B3CDA9B7}" destId="{26F20ED7-CEE4-4B3D-93C5-980B8630A736}" srcOrd="0" destOrd="0" presId="urn:microsoft.com/office/officeart/2005/8/layout/venn1"/>
    <dgm:cxn modelId="{E0523815-3DD2-4AC5-AEBD-08A9A5738E5F}" type="presParOf" srcId="{919D8DDF-A81C-4F22-8306-2A85B3CDA9B7}" destId="{88303FCB-657C-448A-BC81-1D5B87934DBD}" srcOrd="1" destOrd="0" presId="urn:microsoft.com/office/officeart/2005/8/layout/venn1"/>
    <dgm:cxn modelId="{E9D54F8C-F0CF-4F5B-815B-1B7CF7572444}" type="presParOf" srcId="{919D8DDF-A81C-4F22-8306-2A85B3CDA9B7}" destId="{59A8B673-8688-45B1-A4BB-98C8FEC093AA}" srcOrd="2" destOrd="0" presId="urn:microsoft.com/office/officeart/2005/8/layout/venn1"/>
    <dgm:cxn modelId="{D5F71A55-267B-43F1-A184-7D92300A075B}" type="presParOf" srcId="{919D8DDF-A81C-4F22-8306-2A85B3CDA9B7}" destId="{3A16915F-2D19-4536-88B3-77369BF0C181}" srcOrd="3" destOrd="0" presId="urn:microsoft.com/office/officeart/2005/8/layout/venn1"/>
    <dgm:cxn modelId="{AD31149A-EB3C-439E-A661-52F6F7C197F4}" type="presParOf" srcId="{919D8DDF-A81C-4F22-8306-2A85B3CDA9B7}" destId="{0E0B331C-BD41-4B9F-A0FC-77D40D53BF92}" srcOrd="4" destOrd="0" presId="urn:microsoft.com/office/officeart/2005/8/layout/venn1"/>
    <dgm:cxn modelId="{2F810E2C-A566-44A1-836B-4CEBAD7ECADE}" type="presParOf" srcId="{919D8DDF-A81C-4F22-8306-2A85B3CDA9B7}" destId="{0854F31D-DADF-449F-B8D8-9ACBF2394F9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3B2BE8-FC7D-4908-8DC0-9D0A21776674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</dgm:pt>
    <dgm:pt modelId="{6E44C23E-7748-4A92-87BF-50752AC0CBAD}">
      <dgm:prSet phldrT="[Text]" custT="1"/>
      <dgm:spPr/>
      <dgm:t>
        <a:bodyPr/>
        <a:lstStyle/>
        <a:p>
          <a:r>
            <a:rPr lang="en-US" sz="2800" dirty="0"/>
            <a:t>Y</a:t>
          </a:r>
          <a:endParaRPr lang="en-US" sz="5100" dirty="0"/>
        </a:p>
      </dgm:t>
    </dgm:pt>
    <dgm:pt modelId="{0B1CCAF5-D614-428F-9DB7-33782D21A8F8}" type="parTrans" cxnId="{4E2CF357-38B0-40D5-9AFA-FBCD226419A8}">
      <dgm:prSet/>
      <dgm:spPr/>
      <dgm:t>
        <a:bodyPr/>
        <a:lstStyle/>
        <a:p>
          <a:endParaRPr lang="en-US"/>
        </a:p>
      </dgm:t>
    </dgm:pt>
    <dgm:pt modelId="{7ADFD726-002A-47F0-81BC-388830F93FC7}" type="sibTrans" cxnId="{4E2CF357-38B0-40D5-9AFA-FBCD226419A8}">
      <dgm:prSet/>
      <dgm:spPr/>
      <dgm:t>
        <a:bodyPr/>
        <a:lstStyle/>
        <a:p>
          <a:endParaRPr lang="en-US"/>
        </a:p>
      </dgm:t>
    </dgm:pt>
    <dgm:pt modelId="{F486AA0E-B4FF-4954-9CAC-99E9FE4B6076}">
      <dgm:prSet phldrT="[Text]" custT="1"/>
      <dgm:spPr>
        <a:solidFill>
          <a:schemeClr val="bg1"/>
        </a:solidFill>
      </dgm:spPr>
      <dgm:t>
        <a:bodyPr/>
        <a:lstStyle/>
        <a:p>
          <a:endParaRPr lang="en-US" sz="2800" dirty="0"/>
        </a:p>
      </dgm:t>
    </dgm:pt>
    <dgm:pt modelId="{4B18A81B-8ADA-4DFB-8A69-CA7B651C966B}" type="parTrans" cxnId="{62F3350C-4C4A-4EAC-85C7-F06DBAEE11E4}">
      <dgm:prSet/>
      <dgm:spPr/>
      <dgm:t>
        <a:bodyPr/>
        <a:lstStyle/>
        <a:p>
          <a:endParaRPr lang="en-US"/>
        </a:p>
      </dgm:t>
    </dgm:pt>
    <dgm:pt modelId="{0B02DD7C-4A01-4B3D-9A81-5CD26CC89463}" type="sibTrans" cxnId="{62F3350C-4C4A-4EAC-85C7-F06DBAEE11E4}">
      <dgm:prSet/>
      <dgm:spPr/>
      <dgm:t>
        <a:bodyPr/>
        <a:lstStyle/>
        <a:p>
          <a:endParaRPr lang="en-US"/>
        </a:p>
      </dgm:t>
    </dgm:pt>
    <dgm:pt modelId="{DFFDAEF2-67F2-4CE1-A127-0D0A9E3C3E95}">
      <dgm:prSet phldrT="[Text]" custT="1"/>
      <dgm:spPr/>
      <dgm:t>
        <a:bodyPr/>
        <a:lstStyle/>
        <a:p>
          <a:r>
            <a:rPr lang="en-US" sz="2800" dirty="0"/>
            <a:t>X</a:t>
          </a:r>
          <a:r>
            <a:rPr lang="en-US" sz="2800" baseline="-25000" dirty="0"/>
            <a:t>1</a:t>
          </a:r>
        </a:p>
      </dgm:t>
    </dgm:pt>
    <dgm:pt modelId="{4F8B8B38-CE38-4C01-BC60-15A3DA16A2CB}" type="parTrans" cxnId="{08DEA5C2-32D3-4AF4-BBDC-D22069272523}">
      <dgm:prSet/>
      <dgm:spPr/>
      <dgm:t>
        <a:bodyPr/>
        <a:lstStyle/>
        <a:p>
          <a:endParaRPr lang="en-US"/>
        </a:p>
      </dgm:t>
    </dgm:pt>
    <dgm:pt modelId="{83BF6757-A38F-4CCD-9420-53B438A8DF31}" type="sibTrans" cxnId="{08DEA5C2-32D3-4AF4-BBDC-D22069272523}">
      <dgm:prSet/>
      <dgm:spPr/>
      <dgm:t>
        <a:bodyPr/>
        <a:lstStyle/>
        <a:p>
          <a:endParaRPr lang="en-US"/>
        </a:p>
      </dgm:t>
    </dgm:pt>
    <dgm:pt modelId="{919D8DDF-A81C-4F22-8306-2A85B3CDA9B7}" type="pres">
      <dgm:prSet presAssocID="{423B2BE8-FC7D-4908-8DC0-9D0A21776674}" presName="compositeShape" presStyleCnt="0">
        <dgm:presLayoutVars>
          <dgm:chMax val="7"/>
          <dgm:dir/>
          <dgm:resizeHandles val="exact"/>
        </dgm:presLayoutVars>
      </dgm:prSet>
      <dgm:spPr/>
    </dgm:pt>
    <dgm:pt modelId="{26F20ED7-CEE4-4B3D-93C5-980B8630A736}" type="pres">
      <dgm:prSet presAssocID="{6E44C23E-7748-4A92-87BF-50752AC0CBAD}" presName="circ1" presStyleLbl="vennNode1" presStyleIdx="0" presStyleCnt="3"/>
      <dgm:spPr/>
    </dgm:pt>
    <dgm:pt modelId="{88303FCB-657C-448A-BC81-1D5B87934DBD}" type="pres">
      <dgm:prSet presAssocID="{6E44C23E-7748-4A92-87BF-50752AC0CBA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9A8B673-8688-45B1-A4BB-98C8FEC093AA}" type="pres">
      <dgm:prSet presAssocID="{F486AA0E-B4FF-4954-9CAC-99E9FE4B6076}" presName="circ2" presStyleLbl="vennNode1" presStyleIdx="1" presStyleCnt="3" custScaleX="66870" custScaleY="69665" custLinFactNeighborX="4919" custLinFactNeighborY="-24595"/>
      <dgm:spPr/>
    </dgm:pt>
    <dgm:pt modelId="{3A16915F-2D19-4536-88B3-77369BF0C181}" type="pres">
      <dgm:prSet presAssocID="{F486AA0E-B4FF-4954-9CAC-99E9FE4B607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E0B331C-BD41-4B9F-A0FC-77D40D53BF92}" type="pres">
      <dgm:prSet presAssocID="{DFFDAEF2-67F2-4CE1-A127-0D0A9E3C3E95}" presName="circ3" presStyleLbl="vennNode1" presStyleIdx="2" presStyleCnt="3" custScaleX="102549" custLinFactNeighborX="-5179" custLinFactNeighborY="-579"/>
      <dgm:spPr/>
    </dgm:pt>
    <dgm:pt modelId="{0854F31D-DADF-449F-B8D8-9ACBF2394F93}" type="pres">
      <dgm:prSet presAssocID="{DFFDAEF2-67F2-4CE1-A127-0D0A9E3C3E9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28BDB308-650C-4346-8273-846E2488A9E4}" type="presOf" srcId="{F486AA0E-B4FF-4954-9CAC-99E9FE4B6076}" destId="{59A8B673-8688-45B1-A4BB-98C8FEC093AA}" srcOrd="0" destOrd="0" presId="urn:microsoft.com/office/officeart/2005/8/layout/venn1"/>
    <dgm:cxn modelId="{62F3350C-4C4A-4EAC-85C7-F06DBAEE11E4}" srcId="{423B2BE8-FC7D-4908-8DC0-9D0A21776674}" destId="{F486AA0E-B4FF-4954-9CAC-99E9FE4B6076}" srcOrd="1" destOrd="0" parTransId="{4B18A81B-8ADA-4DFB-8A69-CA7B651C966B}" sibTransId="{0B02DD7C-4A01-4B3D-9A81-5CD26CC89463}"/>
    <dgm:cxn modelId="{939B8711-9274-4346-85EA-12AB9E5EEC8F}" type="presOf" srcId="{F486AA0E-B4FF-4954-9CAC-99E9FE4B6076}" destId="{3A16915F-2D19-4536-88B3-77369BF0C181}" srcOrd="1" destOrd="0" presId="urn:microsoft.com/office/officeart/2005/8/layout/venn1"/>
    <dgm:cxn modelId="{3CE59F75-6B3D-4964-B92D-D7EF8DD50167}" type="presOf" srcId="{423B2BE8-FC7D-4908-8DC0-9D0A21776674}" destId="{919D8DDF-A81C-4F22-8306-2A85B3CDA9B7}" srcOrd="0" destOrd="0" presId="urn:microsoft.com/office/officeart/2005/8/layout/venn1"/>
    <dgm:cxn modelId="{4E2CF357-38B0-40D5-9AFA-FBCD226419A8}" srcId="{423B2BE8-FC7D-4908-8DC0-9D0A21776674}" destId="{6E44C23E-7748-4A92-87BF-50752AC0CBAD}" srcOrd="0" destOrd="0" parTransId="{0B1CCAF5-D614-428F-9DB7-33782D21A8F8}" sibTransId="{7ADFD726-002A-47F0-81BC-388830F93FC7}"/>
    <dgm:cxn modelId="{08DEA5C2-32D3-4AF4-BBDC-D22069272523}" srcId="{423B2BE8-FC7D-4908-8DC0-9D0A21776674}" destId="{DFFDAEF2-67F2-4CE1-A127-0D0A9E3C3E95}" srcOrd="2" destOrd="0" parTransId="{4F8B8B38-CE38-4C01-BC60-15A3DA16A2CB}" sibTransId="{83BF6757-A38F-4CCD-9420-53B438A8DF31}"/>
    <dgm:cxn modelId="{06BF70E8-6B40-4976-B986-A7A85EB2235E}" type="presOf" srcId="{6E44C23E-7748-4A92-87BF-50752AC0CBAD}" destId="{88303FCB-657C-448A-BC81-1D5B87934DBD}" srcOrd="1" destOrd="0" presId="urn:microsoft.com/office/officeart/2005/8/layout/venn1"/>
    <dgm:cxn modelId="{1EAF9EFD-64EF-4285-B695-401FF20D33EA}" type="presOf" srcId="{DFFDAEF2-67F2-4CE1-A127-0D0A9E3C3E95}" destId="{0E0B331C-BD41-4B9F-A0FC-77D40D53BF92}" srcOrd="0" destOrd="0" presId="urn:microsoft.com/office/officeart/2005/8/layout/venn1"/>
    <dgm:cxn modelId="{27D07DFE-9604-4DF6-A3D7-9E0A882F212C}" type="presOf" srcId="{DFFDAEF2-67F2-4CE1-A127-0D0A9E3C3E95}" destId="{0854F31D-DADF-449F-B8D8-9ACBF2394F93}" srcOrd="1" destOrd="0" presId="urn:microsoft.com/office/officeart/2005/8/layout/venn1"/>
    <dgm:cxn modelId="{BF8A09FF-5DD2-498F-B567-850722CC11FC}" type="presOf" srcId="{6E44C23E-7748-4A92-87BF-50752AC0CBAD}" destId="{26F20ED7-CEE4-4B3D-93C5-980B8630A736}" srcOrd="0" destOrd="0" presId="urn:microsoft.com/office/officeart/2005/8/layout/venn1"/>
    <dgm:cxn modelId="{10059FC7-56E3-4C9F-A379-C3742CCC9414}" type="presParOf" srcId="{919D8DDF-A81C-4F22-8306-2A85B3CDA9B7}" destId="{26F20ED7-CEE4-4B3D-93C5-980B8630A736}" srcOrd="0" destOrd="0" presId="urn:microsoft.com/office/officeart/2005/8/layout/venn1"/>
    <dgm:cxn modelId="{E0523815-3DD2-4AC5-AEBD-08A9A5738E5F}" type="presParOf" srcId="{919D8DDF-A81C-4F22-8306-2A85B3CDA9B7}" destId="{88303FCB-657C-448A-BC81-1D5B87934DBD}" srcOrd="1" destOrd="0" presId="urn:microsoft.com/office/officeart/2005/8/layout/venn1"/>
    <dgm:cxn modelId="{E9D54F8C-F0CF-4F5B-815B-1B7CF7572444}" type="presParOf" srcId="{919D8DDF-A81C-4F22-8306-2A85B3CDA9B7}" destId="{59A8B673-8688-45B1-A4BB-98C8FEC093AA}" srcOrd="2" destOrd="0" presId="urn:microsoft.com/office/officeart/2005/8/layout/venn1"/>
    <dgm:cxn modelId="{D5F71A55-267B-43F1-A184-7D92300A075B}" type="presParOf" srcId="{919D8DDF-A81C-4F22-8306-2A85B3CDA9B7}" destId="{3A16915F-2D19-4536-88B3-77369BF0C181}" srcOrd="3" destOrd="0" presId="urn:microsoft.com/office/officeart/2005/8/layout/venn1"/>
    <dgm:cxn modelId="{AD31149A-EB3C-439E-A661-52F6F7C197F4}" type="presParOf" srcId="{919D8DDF-A81C-4F22-8306-2A85B3CDA9B7}" destId="{0E0B331C-BD41-4B9F-A0FC-77D40D53BF92}" srcOrd="4" destOrd="0" presId="urn:microsoft.com/office/officeart/2005/8/layout/venn1"/>
    <dgm:cxn modelId="{2F810E2C-A566-44A1-836B-4CEBAD7ECADE}" type="presParOf" srcId="{919D8DDF-A81C-4F22-8306-2A85B3CDA9B7}" destId="{0854F31D-DADF-449F-B8D8-9ACBF2394F9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7139FF4-4EA9-45BF-B90D-7BC0EDED6CE8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</dgm:pt>
    <dgm:pt modelId="{4E2AE089-947A-4E00-8642-41C0C3210FB5}">
      <dgm:prSet phldrT="[Text]"/>
      <dgm:spPr/>
      <dgm:t>
        <a:bodyPr/>
        <a:lstStyle/>
        <a:p>
          <a:r>
            <a:rPr lang="en-US" dirty="0"/>
            <a:t>Y</a:t>
          </a:r>
        </a:p>
      </dgm:t>
    </dgm:pt>
    <dgm:pt modelId="{96F2BD90-998E-4F5E-8889-3DEE2D3143E2}" type="parTrans" cxnId="{329822F6-7B58-42F2-8CDA-FBEA7F8DE4CF}">
      <dgm:prSet/>
      <dgm:spPr/>
      <dgm:t>
        <a:bodyPr/>
        <a:lstStyle/>
        <a:p>
          <a:endParaRPr lang="en-US"/>
        </a:p>
      </dgm:t>
    </dgm:pt>
    <dgm:pt modelId="{D5D18B44-B38B-4E9F-BB46-D069A95CE67E}" type="sibTrans" cxnId="{329822F6-7B58-42F2-8CDA-FBEA7F8DE4CF}">
      <dgm:prSet/>
      <dgm:spPr/>
      <dgm:t>
        <a:bodyPr/>
        <a:lstStyle/>
        <a:p>
          <a:endParaRPr lang="en-US"/>
        </a:p>
      </dgm:t>
    </dgm:pt>
    <dgm:pt modelId="{8133A6B8-0B4E-48B5-A90E-B8F2670F3348}">
      <dgm:prSet phldrT="[Text]" custT="1"/>
      <dgm:spPr>
        <a:solidFill>
          <a:srgbClr val="00B0F0">
            <a:alpha val="20000"/>
          </a:srgbClr>
        </a:solidFill>
      </dgm:spPr>
      <dgm:t>
        <a:bodyPr/>
        <a:lstStyle/>
        <a:p>
          <a:r>
            <a:rPr lang="en-US" sz="3200" dirty="0"/>
            <a:t>Z/</a:t>
          </a:r>
          <a:r>
            <a:rPr lang="en-US" sz="3200" dirty="0" err="1"/>
            <a:t>cov</a:t>
          </a:r>
          <a:endParaRPr lang="en-US" sz="3200" baseline="-25000" dirty="0"/>
        </a:p>
      </dgm:t>
    </dgm:pt>
    <dgm:pt modelId="{F8DFEBD7-7A7F-4B28-80BA-4CD2F23BA2DC}" type="parTrans" cxnId="{BB0F3056-CEF6-404A-A82B-04BC420FBDD8}">
      <dgm:prSet/>
      <dgm:spPr/>
      <dgm:t>
        <a:bodyPr/>
        <a:lstStyle/>
        <a:p>
          <a:endParaRPr lang="en-US"/>
        </a:p>
      </dgm:t>
    </dgm:pt>
    <dgm:pt modelId="{E5904911-A980-4D24-80F0-5BB24545A533}" type="sibTrans" cxnId="{BB0F3056-CEF6-404A-A82B-04BC420FBDD8}">
      <dgm:prSet/>
      <dgm:spPr/>
      <dgm:t>
        <a:bodyPr/>
        <a:lstStyle/>
        <a:p>
          <a:endParaRPr lang="en-US"/>
        </a:p>
      </dgm:t>
    </dgm:pt>
    <dgm:pt modelId="{C42B9923-93FF-415C-A30E-6341EF663407}">
      <dgm:prSet phldrT="[Text]" custT="1"/>
      <dgm:spPr/>
      <dgm:t>
        <a:bodyPr/>
        <a:lstStyle/>
        <a:p>
          <a:r>
            <a:rPr lang="en-US" sz="4400" dirty="0"/>
            <a:t>      </a:t>
          </a:r>
          <a:r>
            <a:rPr lang="en-US" sz="2800" dirty="0"/>
            <a:t>groups</a:t>
          </a:r>
          <a:endParaRPr lang="en-US" sz="4400" baseline="-25000" dirty="0"/>
        </a:p>
      </dgm:t>
    </dgm:pt>
    <dgm:pt modelId="{77700314-B4EC-4AD0-8486-E0F589FE8AD0}" type="sibTrans" cxnId="{E1B3CB57-569A-46E4-A3D6-4237E2ADA682}">
      <dgm:prSet/>
      <dgm:spPr/>
      <dgm:t>
        <a:bodyPr/>
        <a:lstStyle/>
        <a:p>
          <a:endParaRPr lang="en-US"/>
        </a:p>
      </dgm:t>
    </dgm:pt>
    <dgm:pt modelId="{15AF2CA2-1362-4901-A201-66B445B857C6}" type="parTrans" cxnId="{E1B3CB57-569A-46E4-A3D6-4237E2ADA682}">
      <dgm:prSet/>
      <dgm:spPr/>
      <dgm:t>
        <a:bodyPr/>
        <a:lstStyle/>
        <a:p>
          <a:endParaRPr lang="en-US"/>
        </a:p>
      </dgm:t>
    </dgm:pt>
    <dgm:pt modelId="{3E8FB23B-BC10-447F-BC47-01FFD92C57A4}" type="pres">
      <dgm:prSet presAssocID="{17139FF4-4EA9-45BF-B90D-7BC0EDED6CE8}" presName="compositeShape" presStyleCnt="0">
        <dgm:presLayoutVars>
          <dgm:chMax val="7"/>
          <dgm:dir/>
          <dgm:resizeHandles val="exact"/>
        </dgm:presLayoutVars>
      </dgm:prSet>
      <dgm:spPr/>
    </dgm:pt>
    <dgm:pt modelId="{7AECE957-41C2-4F47-8DB6-7BC31D941E58}" type="pres">
      <dgm:prSet presAssocID="{4E2AE089-947A-4E00-8642-41C0C3210FB5}" presName="circ1" presStyleLbl="vennNode1" presStyleIdx="0" presStyleCnt="3"/>
      <dgm:spPr/>
    </dgm:pt>
    <dgm:pt modelId="{EB345B87-9026-442E-879B-A68EB96CF85D}" type="pres">
      <dgm:prSet presAssocID="{4E2AE089-947A-4E00-8642-41C0C3210FB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2BAEBC5-8580-409D-B389-4FBD9B3F392B}" type="pres">
      <dgm:prSet presAssocID="{C42B9923-93FF-415C-A30E-6341EF663407}" presName="circ2" presStyleLbl="vennNode1" presStyleIdx="1" presStyleCnt="3"/>
      <dgm:spPr/>
    </dgm:pt>
    <dgm:pt modelId="{20520FC0-EC65-4C6E-81DB-AE848DC3EBD8}" type="pres">
      <dgm:prSet presAssocID="{C42B9923-93FF-415C-A30E-6341EF66340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F36F080-95E6-45CC-B9C8-82D954AC8134}" type="pres">
      <dgm:prSet presAssocID="{8133A6B8-0B4E-48B5-A90E-B8F2670F3348}" presName="circ3" presStyleLbl="vennNode1" presStyleIdx="2" presStyleCnt="3" custLinFactNeighborX="45949" custLinFactNeighborY="-5787"/>
      <dgm:spPr/>
    </dgm:pt>
    <dgm:pt modelId="{524B0FC9-AB8C-4764-8E23-D0A29B385033}" type="pres">
      <dgm:prSet presAssocID="{8133A6B8-0B4E-48B5-A90E-B8F2670F334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6E3DC409-2761-42AE-8892-856DA3970C13}" type="presOf" srcId="{4E2AE089-947A-4E00-8642-41C0C3210FB5}" destId="{EB345B87-9026-442E-879B-A68EB96CF85D}" srcOrd="1" destOrd="0" presId="urn:microsoft.com/office/officeart/2005/8/layout/venn1"/>
    <dgm:cxn modelId="{7E2B1D5D-0B7C-4FBC-88DC-64784092B3FC}" type="presOf" srcId="{8133A6B8-0B4E-48B5-A90E-B8F2670F3348}" destId="{524B0FC9-AB8C-4764-8E23-D0A29B385033}" srcOrd="1" destOrd="0" presId="urn:microsoft.com/office/officeart/2005/8/layout/venn1"/>
    <dgm:cxn modelId="{BB0F3056-CEF6-404A-A82B-04BC420FBDD8}" srcId="{17139FF4-4EA9-45BF-B90D-7BC0EDED6CE8}" destId="{8133A6B8-0B4E-48B5-A90E-B8F2670F3348}" srcOrd="2" destOrd="0" parTransId="{F8DFEBD7-7A7F-4B28-80BA-4CD2F23BA2DC}" sibTransId="{E5904911-A980-4D24-80F0-5BB24545A533}"/>
    <dgm:cxn modelId="{E1B3CB57-569A-46E4-A3D6-4237E2ADA682}" srcId="{17139FF4-4EA9-45BF-B90D-7BC0EDED6CE8}" destId="{C42B9923-93FF-415C-A30E-6341EF663407}" srcOrd="1" destOrd="0" parTransId="{15AF2CA2-1362-4901-A201-66B445B857C6}" sibTransId="{77700314-B4EC-4AD0-8486-E0F589FE8AD0}"/>
    <dgm:cxn modelId="{B4F6E88A-3C2C-481F-88AF-60C15D1DEC79}" type="presOf" srcId="{8133A6B8-0B4E-48B5-A90E-B8F2670F3348}" destId="{2F36F080-95E6-45CC-B9C8-82D954AC8134}" srcOrd="0" destOrd="0" presId="urn:microsoft.com/office/officeart/2005/8/layout/venn1"/>
    <dgm:cxn modelId="{4C882C97-9B65-46AA-B51D-078CA6049C67}" type="presOf" srcId="{C42B9923-93FF-415C-A30E-6341EF663407}" destId="{72BAEBC5-8580-409D-B389-4FBD9B3F392B}" srcOrd="0" destOrd="0" presId="urn:microsoft.com/office/officeart/2005/8/layout/venn1"/>
    <dgm:cxn modelId="{7BC53D99-E0CE-4D91-BC1F-67F249598DE4}" type="presOf" srcId="{4E2AE089-947A-4E00-8642-41C0C3210FB5}" destId="{7AECE957-41C2-4F47-8DB6-7BC31D941E58}" srcOrd="0" destOrd="0" presId="urn:microsoft.com/office/officeart/2005/8/layout/venn1"/>
    <dgm:cxn modelId="{20A4A7BB-F079-4539-9949-6B9F0105241E}" type="presOf" srcId="{C42B9923-93FF-415C-A30E-6341EF663407}" destId="{20520FC0-EC65-4C6E-81DB-AE848DC3EBD8}" srcOrd="1" destOrd="0" presId="urn:microsoft.com/office/officeart/2005/8/layout/venn1"/>
    <dgm:cxn modelId="{686FD4CA-F9F4-4DDE-B038-9ABB95FC9BA3}" type="presOf" srcId="{17139FF4-4EA9-45BF-B90D-7BC0EDED6CE8}" destId="{3E8FB23B-BC10-447F-BC47-01FFD92C57A4}" srcOrd="0" destOrd="0" presId="urn:microsoft.com/office/officeart/2005/8/layout/venn1"/>
    <dgm:cxn modelId="{329822F6-7B58-42F2-8CDA-FBEA7F8DE4CF}" srcId="{17139FF4-4EA9-45BF-B90D-7BC0EDED6CE8}" destId="{4E2AE089-947A-4E00-8642-41C0C3210FB5}" srcOrd="0" destOrd="0" parTransId="{96F2BD90-998E-4F5E-8889-3DEE2D3143E2}" sibTransId="{D5D18B44-B38B-4E9F-BB46-D069A95CE67E}"/>
    <dgm:cxn modelId="{3B05B750-2759-402D-8399-9DB6D3D2B813}" type="presParOf" srcId="{3E8FB23B-BC10-447F-BC47-01FFD92C57A4}" destId="{7AECE957-41C2-4F47-8DB6-7BC31D941E58}" srcOrd="0" destOrd="0" presId="urn:microsoft.com/office/officeart/2005/8/layout/venn1"/>
    <dgm:cxn modelId="{5B166EB8-BB49-4D28-8500-35B74DEB1039}" type="presParOf" srcId="{3E8FB23B-BC10-447F-BC47-01FFD92C57A4}" destId="{EB345B87-9026-442E-879B-A68EB96CF85D}" srcOrd="1" destOrd="0" presId="urn:microsoft.com/office/officeart/2005/8/layout/venn1"/>
    <dgm:cxn modelId="{D6720A7B-5384-40A4-AC58-B2D837C79C9F}" type="presParOf" srcId="{3E8FB23B-BC10-447F-BC47-01FFD92C57A4}" destId="{72BAEBC5-8580-409D-B389-4FBD9B3F392B}" srcOrd="2" destOrd="0" presId="urn:microsoft.com/office/officeart/2005/8/layout/venn1"/>
    <dgm:cxn modelId="{F18FFB2E-EAE0-4F8A-ADB5-D67581FC75F7}" type="presParOf" srcId="{3E8FB23B-BC10-447F-BC47-01FFD92C57A4}" destId="{20520FC0-EC65-4C6E-81DB-AE848DC3EBD8}" srcOrd="3" destOrd="0" presId="urn:microsoft.com/office/officeart/2005/8/layout/venn1"/>
    <dgm:cxn modelId="{48A42417-6693-4B73-B51B-7FA7738937E3}" type="presParOf" srcId="{3E8FB23B-BC10-447F-BC47-01FFD92C57A4}" destId="{2F36F080-95E6-45CC-B9C8-82D954AC8134}" srcOrd="4" destOrd="0" presId="urn:microsoft.com/office/officeart/2005/8/layout/venn1"/>
    <dgm:cxn modelId="{1E85D7FE-0DFF-4EC8-ABFF-2181726738AB}" type="presParOf" srcId="{3E8FB23B-BC10-447F-BC47-01FFD92C57A4}" destId="{524B0FC9-AB8C-4764-8E23-D0A29B38503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7139FF4-4EA9-45BF-B90D-7BC0EDED6CE8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</dgm:pt>
    <dgm:pt modelId="{4E2AE089-947A-4E00-8642-41C0C3210FB5}">
      <dgm:prSet phldrT="[Text]"/>
      <dgm:spPr/>
      <dgm:t>
        <a:bodyPr/>
        <a:lstStyle/>
        <a:p>
          <a:r>
            <a:rPr lang="en-US" dirty="0"/>
            <a:t>Y</a:t>
          </a:r>
        </a:p>
      </dgm:t>
    </dgm:pt>
    <dgm:pt modelId="{96F2BD90-998E-4F5E-8889-3DEE2D3143E2}" type="parTrans" cxnId="{329822F6-7B58-42F2-8CDA-FBEA7F8DE4CF}">
      <dgm:prSet/>
      <dgm:spPr/>
      <dgm:t>
        <a:bodyPr/>
        <a:lstStyle/>
        <a:p>
          <a:endParaRPr lang="en-US"/>
        </a:p>
      </dgm:t>
    </dgm:pt>
    <dgm:pt modelId="{D5D18B44-B38B-4E9F-BB46-D069A95CE67E}" type="sibTrans" cxnId="{329822F6-7B58-42F2-8CDA-FBEA7F8DE4CF}">
      <dgm:prSet/>
      <dgm:spPr/>
      <dgm:t>
        <a:bodyPr/>
        <a:lstStyle/>
        <a:p>
          <a:endParaRPr lang="en-US"/>
        </a:p>
      </dgm:t>
    </dgm:pt>
    <dgm:pt modelId="{8133A6B8-0B4E-48B5-A90E-B8F2670F3348}">
      <dgm:prSet phldrT="[Text]"/>
      <dgm:spPr>
        <a:solidFill>
          <a:schemeClr val="bg1">
            <a:alpha val="50000"/>
          </a:schemeClr>
        </a:solidFill>
        <a:ln>
          <a:solidFill>
            <a:schemeClr val="bg1"/>
          </a:solidFill>
        </a:ln>
      </dgm:spPr>
      <dgm:t>
        <a:bodyPr/>
        <a:lstStyle/>
        <a:p>
          <a:endParaRPr lang="en-US" baseline="-25000" dirty="0">
            <a:solidFill>
              <a:schemeClr val="tx1">
                <a:hueOff val="0"/>
                <a:satOff val="0"/>
                <a:lumOff val="0"/>
                <a:alpha val="30000"/>
              </a:schemeClr>
            </a:solidFill>
          </a:endParaRPr>
        </a:p>
      </dgm:t>
    </dgm:pt>
    <dgm:pt modelId="{F8DFEBD7-7A7F-4B28-80BA-4CD2F23BA2DC}" type="parTrans" cxnId="{BB0F3056-CEF6-404A-A82B-04BC420FBDD8}">
      <dgm:prSet/>
      <dgm:spPr/>
      <dgm:t>
        <a:bodyPr/>
        <a:lstStyle/>
        <a:p>
          <a:endParaRPr lang="en-US"/>
        </a:p>
      </dgm:t>
    </dgm:pt>
    <dgm:pt modelId="{E5904911-A980-4D24-80F0-5BB24545A533}" type="sibTrans" cxnId="{BB0F3056-CEF6-404A-A82B-04BC420FBDD8}">
      <dgm:prSet/>
      <dgm:spPr/>
      <dgm:t>
        <a:bodyPr/>
        <a:lstStyle/>
        <a:p>
          <a:endParaRPr lang="en-US"/>
        </a:p>
      </dgm:t>
    </dgm:pt>
    <dgm:pt modelId="{C42B9923-93FF-415C-A30E-6341EF663407}">
      <dgm:prSet phldrT="[Text]" custT="1"/>
      <dgm:spPr>
        <a:solidFill>
          <a:schemeClr val="accent4">
            <a:hueOff val="4900445"/>
            <a:satOff val="-20388"/>
            <a:lumOff val="4804"/>
            <a:alpha val="80000"/>
          </a:schemeClr>
        </a:solidFill>
      </dgm:spPr>
      <dgm:t>
        <a:bodyPr/>
        <a:lstStyle/>
        <a:p>
          <a:r>
            <a:rPr lang="en-US" sz="4400" dirty="0">
              <a:solidFill>
                <a:schemeClr val="tx1">
                  <a:hueOff val="0"/>
                  <a:satOff val="0"/>
                  <a:lumOff val="0"/>
                </a:schemeClr>
              </a:solidFill>
            </a:rPr>
            <a:t>      </a:t>
          </a:r>
          <a:r>
            <a:rPr lang="en-US" sz="3600" dirty="0">
              <a:solidFill>
                <a:schemeClr val="tx1">
                  <a:hueOff val="0"/>
                  <a:satOff val="0"/>
                  <a:lumOff val="0"/>
                </a:schemeClr>
              </a:solidFill>
            </a:rPr>
            <a:t>groups</a:t>
          </a:r>
          <a:endParaRPr lang="en-US" sz="4400" baseline="-25000" dirty="0">
            <a:solidFill>
              <a:schemeClr val="tx1">
                <a:hueOff val="0"/>
                <a:satOff val="0"/>
                <a:lumOff val="0"/>
              </a:schemeClr>
            </a:solidFill>
          </a:endParaRPr>
        </a:p>
      </dgm:t>
    </dgm:pt>
    <dgm:pt modelId="{77700314-B4EC-4AD0-8486-E0F589FE8AD0}" type="sibTrans" cxnId="{E1B3CB57-569A-46E4-A3D6-4237E2ADA682}">
      <dgm:prSet/>
      <dgm:spPr/>
      <dgm:t>
        <a:bodyPr/>
        <a:lstStyle/>
        <a:p>
          <a:endParaRPr lang="en-US"/>
        </a:p>
      </dgm:t>
    </dgm:pt>
    <dgm:pt modelId="{15AF2CA2-1362-4901-A201-66B445B857C6}" type="parTrans" cxnId="{E1B3CB57-569A-46E4-A3D6-4237E2ADA682}">
      <dgm:prSet/>
      <dgm:spPr/>
      <dgm:t>
        <a:bodyPr/>
        <a:lstStyle/>
        <a:p>
          <a:endParaRPr lang="en-US"/>
        </a:p>
      </dgm:t>
    </dgm:pt>
    <dgm:pt modelId="{3E8FB23B-BC10-447F-BC47-01FFD92C57A4}" type="pres">
      <dgm:prSet presAssocID="{17139FF4-4EA9-45BF-B90D-7BC0EDED6CE8}" presName="compositeShape" presStyleCnt="0">
        <dgm:presLayoutVars>
          <dgm:chMax val="7"/>
          <dgm:dir/>
          <dgm:resizeHandles val="exact"/>
        </dgm:presLayoutVars>
      </dgm:prSet>
      <dgm:spPr/>
    </dgm:pt>
    <dgm:pt modelId="{7AECE957-41C2-4F47-8DB6-7BC31D941E58}" type="pres">
      <dgm:prSet presAssocID="{4E2AE089-947A-4E00-8642-41C0C3210FB5}" presName="circ1" presStyleLbl="vennNode1" presStyleIdx="0" presStyleCnt="3"/>
      <dgm:spPr/>
    </dgm:pt>
    <dgm:pt modelId="{EB345B87-9026-442E-879B-A68EB96CF85D}" type="pres">
      <dgm:prSet presAssocID="{4E2AE089-947A-4E00-8642-41C0C3210FB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2BAEBC5-8580-409D-B389-4FBD9B3F392B}" type="pres">
      <dgm:prSet presAssocID="{C42B9923-93FF-415C-A30E-6341EF663407}" presName="circ2" presStyleLbl="vennNode1" presStyleIdx="1" presStyleCnt="3"/>
      <dgm:spPr/>
    </dgm:pt>
    <dgm:pt modelId="{20520FC0-EC65-4C6E-81DB-AE848DC3EBD8}" type="pres">
      <dgm:prSet presAssocID="{C42B9923-93FF-415C-A30E-6341EF66340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F36F080-95E6-45CC-B9C8-82D954AC8134}" type="pres">
      <dgm:prSet presAssocID="{8133A6B8-0B4E-48B5-A90E-B8F2670F3348}" presName="circ3" presStyleLbl="vennNode1" presStyleIdx="2" presStyleCnt="3" custLinFactNeighborX="45949" custLinFactNeighborY="-5787"/>
      <dgm:spPr/>
    </dgm:pt>
    <dgm:pt modelId="{524B0FC9-AB8C-4764-8E23-D0A29B385033}" type="pres">
      <dgm:prSet presAssocID="{8133A6B8-0B4E-48B5-A90E-B8F2670F334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EA634E5B-892C-4B11-8977-CD3C142CDCD7}" type="presOf" srcId="{8133A6B8-0B4E-48B5-A90E-B8F2670F3348}" destId="{2F36F080-95E6-45CC-B9C8-82D954AC8134}" srcOrd="0" destOrd="0" presId="urn:microsoft.com/office/officeart/2005/8/layout/venn1"/>
    <dgm:cxn modelId="{BB0F3056-CEF6-404A-A82B-04BC420FBDD8}" srcId="{17139FF4-4EA9-45BF-B90D-7BC0EDED6CE8}" destId="{8133A6B8-0B4E-48B5-A90E-B8F2670F3348}" srcOrd="2" destOrd="0" parTransId="{F8DFEBD7-7A7F-4B28-80BA-4CD2F23BA2DC}" sibTransId="{E5904911-A980-4D24-80F0-5BB24545A533}"/>
    <dgm:cxn modelId="{E1B3CB57-569A-46E4-A3D6-4237E2ADA682}" srcId="{17139FF4-4EA9-45BF-B90D-7BC0EDED6CE8}" destId="{C42B9923-93FF-415C-A30E-6341EF663407}" srcOrd="1" destOrd="0" parTransId="{15AF2CA2-1362-4901-A201-66B445B857C6}" sibTransId="{77700314-B4EC-4AD0-8486-E0F589FE8AD0}"/>
    <dgm:cxn modelId="{F898BF58-7C03-45FF-9675-9187B6F79C54}" type="presOf" srcId="{C42B9923-93FF-415C-A30E-6341EF663407}" destId="{72BAEBC5-8580-409D-B389-4FBD9B3F392B}" srcOrd="0" destOrd="0" presId="urn:microsoft.com/office/officeart/2005/8/layout/venn1"/>
    <dgm:cxn modelId="{30D98A81-92C1-4E23-A0C9-F58731A862DD}" type="presOf" srcId="{4E2AE089-947A-4E00-8642-41C0C3210FB5}" destId="{7AECE957-41C2-4F47-8DB6-7BC31D941E58}" srcOrd="0" destOrd="0" presId="urn:microsoft.com/office/officeart/2005/8/layout/venn1"/>
    <dgm:cxn modelId="{9DE35E8D-C3FA-4EAE-811C-F4AB5A0E49DB}" type="presOf" srcId="{8133A6B8-0B4E-48B5-A90E-B8F2670F3348}" destId="{524B0FC9-AB8C-4764-8E23-D0A29B385033}" srcOrd="1" destOrd="0" presId="urn:microsoft.com/office/officeart/2005/8/layout/venn1"/>
    <dgm:cxn modelId="{225383E1-C4A7-4711-9F9E-259DD704F891}" type="presOf" srcId="{17139FF4-4EA9-45BF-B90D-7BC0EDED6CE8}" destId="{3E8FB23B-BC10-447F-BC47-01FFD92C57A4}" srcOrd="0" destOrd="0" presId="urn:microsoft.com/office/officeart/2005/8/layout/venn1"/>
    <dgm:cxn modelId="{962167E7-780D-437F-98F2-1921C16244C5}" type="presOf" srcId="{C42B9923-93FF-415C-A30E-6341EF663407}" destId="{20520FC0-EC65-4C6E-81DB-AE848DC3EBD8}" srcOrd="1" destOrd="0" presId="urn:microsoft.com/office/officeart/2005/8/layout/venn1"/>
    <dgm:cxn modelId="{329822F6-7B58-42F2-8CDA-FBEA7F8DE4CF}" srcId="{17139FF4-4EA9-45BF-B90D-7BC0EDED6CE8}" destId="{4E2AE089-947A-4E00-8642-41C0C3210FB5}" srcOrd="0" destOrd="0" parTransId="{96F2BD90-998E-4F5E-8889-3DEE2D3143E2}" sibTransId="{D5D18B44-B38B-4E9F-BB46-D069A95CE67E}"/>
    <dgm:cxn modelId="{E84119FA-87EF-4E31-A245-DFCF1DBC5840}" type="presOf" srcId="{4E2AE089-947A-4E00-8642-41C0C3210FB5}" destId="{EB345B87-9026-442E-879B-A68EB96CF85D}" srcOrd="1" destOrd="0" presId="urn:microsoft.com/office/officeart/2005/8/layout/venn1"/>
    <dgm:cxn modelId="{42B0A8BB-33FD-44BB-826E-D09C7FEB36EC}" type="presParOf" srcId="{3E8FB23B-BC10-447F-BC47-01FFD92C57A4}" destId="{7AECE957-41C2-4F47-8DB6-7BC31D941E58}" srcOrd="0" destOrd="0" presId="urn:microsoft.com/office/officeart/2005/8/layout/venn1"/>
    <dgm:cxn modelId="{854D806F-B960-46AE-ADD2-2FE36BEE567B}" type="presParOf" srcId="{3E8FB23B-BC10-447F-BC47-01FFD92C57A4}" destId="{EB345B87-9026-442E-879B-A68EB96CF85D}" srcOrd="1" destOrd="0" presId="urn:microsoft.com/office/officeart/2005/8/layout/venn1"/>
    <dgm:cxn modelId="{862B6605-8650-44B4-A4D9-592546B66B7B}" type="presParOf" srcId="{3E8FB23B-BC10-447F-BC47-01FFD92C57A4}" destId="{72BAEBC5-8580-409D-B389-4FBD9B3F392B}" srcOrd="2" destOrd="0" presId="urn:microsoft.com/office/officeart/2005/8/layout/venn1"/>
    <dgm:cxn modelId="{215D0F25-1621-4B78-ABA0-F752EDA5F70E}" type="presParOf" srcId="{3E8FB23B-BC10-447F-BC47-01FFD92C57A4}" destId="{20520FC0-EC65-4C6E-81DB-AE848DC3EBD8}" srcOrd="3" destOrd="0" presId="urn:microsoft.com/office/officeart/2005/8/layout/venn1"/>
    <dgm:cxn modelId="{1904F03A-B2C7-44EE-BFF4-D052CEAE33AE}" type="presParOf" srcId="{3E8FB23B-BC10-447F-BC47-01FFD92C57A4}" destId="{2F36F080-95E6-45CC-B9C8-82D954AC8134}" srcOrd="4" destOrd="0" presId="urn:microsoft.com/office/officeart/2005/8/layout/venn1"/>
    <dgm:cxn modelId="{A09DF7F6-049E-4410-8412-0E658088F399}" type="presParOf" srcId="{3E8FB23B-BC10-447F-BC47-01FFD92C57A4}" destId="{524B0FC9-AB8C-4764-8E23-D0A29B38503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F20ED7-CEE4-4B3D-93C5-980B8630A736}">
      <dsp:nvSpPr>
        <dsp:cNvPr id="0" name=""/>
        <dsp:cNvSpPr/>
      </dsp:nvSpPr>
      <dsp:spPr>
        <a:xfrm>
          <a:off x="1015823" y="341668"/>
          <a:ext cx="2257231" cy="2257231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Y</a:t>
          </a:r>
          <a:endParaRPr lang="en-US" sz="5100" kern="1200" dirty="0"/>
        </a:p>
      </dsp:txBody>
      <dsp:txXfrm>
        <a:off x="1316787" y="736684"/>
        <a:ext cx="1655303" cy="1015754"/>
      </dsp:txXfrm>
    </dsp:sp>
    <dsp:sp modelId="{59A8B673-8688-45B1-A4BB-98C8FEC093AA}">
      <dsp:nvSpPr>
        <dsp:cNvPr id="0" name=""/>
        <dsp:cNvSpPr/>
      </dsp:nvSpPr>
      <dsp:spPr>
        <a:xfrm>
          <a:off x="2315251" y="1539637"/>
          <a:ext cx="1509410" cy="1572500"/>
        </a:xfrm>
        <a:prstGeom prst="ellipse">
          <a:avLst/>
        </a:prstGeom>
        <a:solidFill>
          <a:schemeClr val="accent4">
            <a:hueOff val="4900445"/>
            <a:satOff val="-20388"/>
            <a:lumOff val="4804"/>
            <a:alpha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/>
        </a:p>
      </dsp:txBody>
      <dsp:txXfrm>
        <a:off x="2776879" y="1945866"/>
        <a:ext cx="905646" cy="864875"/>
      </dsp:txXfrm>
    </dsp:sp>
    <dsp:sp modelId="{0E0B331C-BD41-4B9F-A0FC-77D40D53BF92}">
      <dsp:nvSpPr>
        <dsp:cNvPr id="0" name=""/>
        <dsp:cNvSpPr/>
      </dsp:nvSpPr>
      <dsp:spPr>
        <a:xfrm>
          <a:off x="55668" y="1739368"/>
          <a:ext cx="2314768" cy="2257231"/>
        </a:xfrm>
        <a:prstGeom prst="ellipse">
          <a:avLst/>
        </a:prstGeom>
        <a:solidFill>
          <a:schemeClr val="accent4">
            <a:alpha val="50000"/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X</a:t>
          </a:r>
          <a:r>
            <a:rPr lang="en-US" sz="2800" kern="1200" baseline="-25000" dirty="0"/>
            <a:t>1</a:t>
          </a:r>
        </a:p>
      </dsp:txBody>
      <dsp:txXfrm>
        <a:off x="273642" y="2322486"/>
        <a:ext cx="1388860" cy="12414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F20ED7-CEE4-4B3D-93C5-980B8630A736}">
      <dsp:nvSpPr>
        <dsp:cNvPr id="0" name=""/>
        <dsp:cNvSpPr/>
      </dsp:nvSpPr>
      <dsp:spPr>
        <a:xfrm>
          <a:off x="1015823" y="341668"/>
          <a:ext cx="2257231" cy="2257231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Y</a:t>
          </a:r>
          <a:endParaRPr lang="en-US" sz="5100" kern="1200" dirty="0"/>
        </a:p>
      </dsp:txBody>
      <dsp:txXfrm>
        <a:off x="1316787" y="736684"/>
        <a:ext cx="1655303" cy="1015754"/>
      </dsp:txXfrm>
    </dsp:sp>
    <dsp:sp modelId="{59A8B673-8688-45B1-A4BB-98C8FEC093AA}">
      <dsp:nvSpPr>
        <dsp:cNvPr id="0" name=""/>
        <dsp:cNvSpPr/>
      </dsp:nvSpPr>
      <dsp:spPr>
        <a:xfrm>
          <a:off x="2315251" y="1539637"/>
          <a:ext cx="1509410" cy="1572500"/>
        </a:xfrm>
        <a:prstGeom prst="ellipse">
          <a:avLst/>
        </a:prstGeom>
        <a:solidFill>
          <a:schemeClr val="bg1">
            <a:alpha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/>
        </a:p>
      </dsp:txBody>
      <dsp:txXfrm>
        <a:off x="2776879" y="1945866"/>
        <a:ext cx="905646" cy="864875"/>
      </dsp:txXfrm>
    </dsp:sp>
    <dsp:sp modelId="{0E0B331C-BD41-4B9F-A0FC-77D40D53BF92}">
      <dsp:nvSpPr>
        <dsp:cNvPr id="0" name=""/>
        <dsp:cNvSpPr/>
      </dsp:nvSpPr>
      <dsp:spPr>
        <a:xfrm>
          <a:off x="55668" y="1739368"/>
          <a:ext cx="2314768" cy="2257231"/>
        </a:xfrm>
        <a:prstGeom prst="ellipse">
          <a:avLst/>
        </a:prstGeom>
        <a:solidFill>
          <a:schemeClr val="accent4">
            <a:alpha val="50000"/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X</a:t>
          </a:r>
          <a:r>
            <a:rPr lang="en-US" sz="2800" kern="1200" baseline="-25000" dirty="0"/>
            <a:t>1</a:t>
          </a:r>
        </a:p>
      </dsp:txBody>
      <dsp:txXfrm>
        <a:off x="273642" y="2322486"/>
        <a:ext cx="1388860" cy="12414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F20ED7-CEE4-4B3D-93C5-980B8630A736}">
      <dsp:nvSpPr>
        <dsp:cNvPr id="0" name=""/>
        <dsp:cNvSpPr/>
      </dsp:nvSpPr>
      <dsp:spPr>
        <a:xfrm>
          <a:off x="1015823" y="341668"/>
          <a:ext cx="2257231" cy="2257231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Y</a:t>
          </a:r>
          <a:endParaRPr lang="en-US" sz="5100" kern="1200" dirty="0"/>
        </a:p>
      </dsp:txBody>
      <dsp:txXfrm>
        <a:off x="1316787" y="736684"/>
        <a:ext cx="1655303" cy="1015754"/>
      </dsp:txXfrm>
    </dsp:sp>
    <dsp:sp modelId="{59A8B673-8688-45B1-A4BB-98C8FEC093AA}">
      <dsp:nvSpPr>
        <dsp:cNvPr id="0" name=""/>
        <dsp:cNvSpPr/>
      </dsp:nvSpPr>
      <dsp:spPr>
        <a:xfrm>
          <a:off x="2315251" y="1539637"/>
          <a:ext cx="1509410" cy="1572500"/>
        </a:xfrm>
        <a:prstGeom prst="ellipse">
          <a:avLst/>
        </a:prstGeom>
        <a:solidFill>
          <a:schemeClr val="accent4">
            <a:alpha val="50000"/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cov</a:t>
          </a:r>
          <a:endParaRPr lang="en-US" sz="2800" kern="1200" dirty="0"/>
        </a:p>
      </dsp:txBody>
      <dsp:txXfrm>
        <a:off x="2776879" y="1945866"/>
        <a:ext cx="905646" cy="864875"/>
      </dsp:txXfrm>
    </dsp:sp>
    <dsp:sp modelId="{0E0B331C-BD41-4B9F-A0FC-77D40D53BF92}">
      <dsp:nvSpPr>
        <dsp:cNvPr id="0" name=""/>
        <dsp:cNvSpPr/>
      </dsp:nvSpPr>
      <dsp:spPr>
        <a:xfrm>
          <a:off x="55668" y="1739368"/>
          <a:ext cx="2314768" cy="2257231"/>
        </a:xfrm>
        <a:prstGeom prst="ellipse">
          <a:avLst/>
        </a:prstGeom>
        <a:solidFill>
          <a:schemeClr val="accent4">
            <a:alpha val="50000"/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X</a:t>
          </a:r>
          <a:r>
            <a:rPr lang="en-US" sz="2800" kern="1200" baseline="-25000" dirty="0"/>
            <a:t>1</a:t>
          </a:r>
        </a:p>
      </dsp:txBody>
      <dsp:txXfrm>
        <a:off x="273642" y="2322486"/>
        <a:ext cx="1388860" cy="12414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F20ED7-CEE4-4B3D-93C5-980B8630A736}">
      <dsp:nvSpPr>
        <dsp:cNvPr id="0" name=""/>
        <dsp:cNvSpPr/>
      </dsp:nvSpPr>
      <dsp:spPr>
        <a:xfrm>
          <a:off x="1015823" y="341668"/>
          <a:ext cx="2257231" cy="2257231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Y</a:t>
          </a:r>
          <a:endParaRPr lang="en-US" sz="5100" kern="1200" dirty="0"/>
        </a:p>
      </dsp:txBody>
      <dsp:txXfrm>
        <a:off x="1316787" y="736684"/>
        <a:ext cx="1655303" cy="1015754"/>
      </dsp:txXfrm>
    </dsp:sp>
    <dsp:sp modelId="{59A8B673-8688-45B1-A4BB-98C8FEC093AA}">
      <dsp:nvSpPr>
        <dsp:cNvPr id="0" name=""/>
        <dsp:cNvSpPr/>
      </dsp:nvSpPr>
      <dsp:spPr>
        <a:xfrm>
          <a:off x="2315251" y="1539637"/>
          <a:ext cx="1509410" cy="1572500"/>
        </a:xfrm>
        <a:prstGeom prst="ellipse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/>
        </a:p>
      </dsp:txBody>
      <dsp:txXfrm>
        <a:off x="2776879" y="1945866"/>
        <a:ext cx="905646" cy="864875"/>
      </dsp:txXfrm>
    </dsp:sp>
    <dsp:sp modelId="{0E0B331C-BD41-4B9F-A0FC-77D40D53BF92}">
      <dsp:nvSpPr>
        <dsp:cNvPr id="0" name=""/>
        <dsp:cNvSpPr/>
      </dsp:nvSpPr>
      <dsp:spPr>
        <a:xfrm>
          <a:off x="55668" y="1739368"/>
          <a:ext cx="2314768" cy="2257231"/>
        </a:xfrm>
        <a:prstGeom prst="ellipse">
          <a:avLst/>
        </a:prstGeom>
        <a:solidFill>
          <a:schemeClr val="accent4">
            <a:alpha val="50000"/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X</a:t>
          </a:r>
          <a:r>
            <a:rPr lang="en-US" sz="2800" kern="1200" baseline="-25000" dirty="0"/>
            <a:t>1</a:t>
          </a:r>
        </a:p>
      </dsp:txBody>
      <dsp:txXfrm>
        <a:off x="273642" y="2322486"/>
        <a:ext cx="1388860" cy="12414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ECE957-41C2-4F47-8DB6-7BC31D941E58}">
      <dsp:nvSpPr>
        <dsp:cNvPr id="0" name=""/>
        <dsp:cNvSpPr/>
      </dsp:nvSpPr>
      <dsp:spPr>
        <a:xfrm>
          <a:off x="2637948" y="54391"/>
          <a:ext cx="2610802" cy="261080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Y</a:t>
          </a:r>
        </a:p>
      </dsp:txBody>
      <dsp:txXfrm>
        <a:off x="2986055" y="511282"/>
        <a:ext cx="1914588" cy="1174861"/>
      </dsp:txXfrm>
    </dsp:sp>
    <dsp:sp modelId="{72BAEBC5-8580-409D-B389-4FBD9B3F392B}">
      <dsp:nvSpPr>
        <dsp:cNvPr id="0" name=""/>
        <dsp:cNvSpPr/>
      </dsp:nvSpPr>
      <dsp:spPr>
        <a:xfrm>
          <a:off x="3580013" y="1686143"/>
          <a:ext cx="2610802" cy="2610802"/>
        </a:xfrm>
        <a:prstGeom prst="ellipse">
          <a:avLst/>
        </a:prstGeom>
        <a:solidFill>
          <a:schemeClr val="accent4">
            <a:alpha val="50000"/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      </a:t>
          </a:r>
          <a:r>
            <a:rPr lang="en-US" sz="2800" kern="1200" dirty="0"/>
            <a:t>groups</a:t>
          </a:r>
          <a:endParaRPr lang="en-US" sz="4400" kern="1200" baseline="-25000" dirty="0"/>
        </a:p>
      </dsp:txBody>
      <dsp:txXfrm>
        <a:off x="4378483" y="2360600"/>
        <a:ext cx="1566481" cy="1435941"/>
      </dsp:txXfrm>
    </dsp:sp>
    <dsp:sp modelId="{2F36F080-95E6-45CC-B9C8-82D954AC8134}">
      <dsp:nvSpPr>
        <dsp:cNvPr id="0" name=""/>
        <dsp:cNvSpPr/>
      </dsp:nvSpPr>
      <dsp:spPr>
        <a:xfrm>
          <a:off x="2895521" y="1535056"/>
          <a:ext cx="2610802" cy="2610802"/>
        </a:xfrm>
        <a:prstGeom prst="ellipse">
          <a:avLst/>
        </a:prstGeom>
        <a:solidFill>
          <a:srgbClr val="00B0F0">
            <a:alpha val="2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Z/</a:t>
          </a:r>
          <a:r>
            <a:rPr lang="en-US" sz="3200" kern="1200" dirty="0" err="1"/>
            <a:t>cov</a:t>
          </a:r>
          <a:endParaRPr lang="en-US" sz="3200" kern="1200" baseline="-25000" dirty="0"/>
        </a:p>
      </dsp:txBody>
      <dsp:txXfrm>
        <a:off x="3141372" y="2209513"/>
        <a:ext cx="1566481" cy="143594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ECE957-41C2-4F47-8DB6-7BC31D941E58}">
      <dsp:nvSpPr>
        <dsp:cNvPr id="0" name=""/>
        <dsp:cNvSpPr/>
      </dsp:nvSpPr>
      <dsp:spPr>
        <a:xfrm>
          <a:off x="2637948" y="54391"/>
          <a:ext cx="2610802" cy="261080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Y</a:t>
          </a:r>
        </a:p>
      </dsp:txBody>
      <dsp:txXfrm>
        <a:off x="2986055" y="511282"/>
        <a:ext cx="1914588" cy="1174861"/>
      </dsp:txXfrm>
    </dsp:sp>
    <dsp:sp modelId="{72BAEBC5-8580-409D-B389-4FBD9B3F392B}">
      <dsp:nvSpPr>
        <dsp:cNvPr id="0" name=""/>
        <dsp:cNvSpPr/>
      </dsp:nvSpPr>
      <dsp:spPr>
        <a:xfrm>
          <a:off x="3580013" y="1686143"/>
          <a:ext cx="2610802" cy="2610802"/>
        </a:xfrm>
        <a:prstGeom prst="ellipse">
          <a:avLst/>
        </a:prstGeom>
        <a:solidFill>
          <a:schemeClr val="accent4">
            <a:hueOff val="4900445"/>
            <a:satOff val="-20388"/>
            <a:lumOff val="4804"/>
            <a:alpha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>
              <a:solidFill>
                <a:schemeClr val="tx1">
                  <a:hueOff val="0"/>
                  <a:satOff val="0"/>
                  <a:lumOff val="0"/>
                </a:schemeClr>
              </a:solidFill>
            </a:rPr>
            <a:t>      </a:t>
          </a:r>
          <a:r>
            <a:rPr lang="en-US" sz="3600" kern="1200" dirty="0">
              <a:solidFill>
                <a:schemeClr val="tx1">
                  <a:hueOff val="0"/>
                  <a:satOff val="0"/>
                  <a:lumOff val="0"/>
                </a:schemeClr>
              </a:solidFill>
            </a:rPr>
            <a:t>groups</a:t>
          </a:r>
          <a:endParaRPr lang="en-US" sz="4400" kern="1200" baseline="-25000" dirty="0">
            <a:solidFill>
              <a:schemeClr val="tx1">
                <a:hueOff val="0"/>
                <a:satOff val="0"/>
                <a:lumOff val="0"/>
              </a:schemeClr>
            </a:solidFill>
          </a:endParaRPr>
        </a:p>
      </dsp:txBody>
      <dsp:txXfrm>
        <a:off x="4378483" y="2360600"/>
        <a:ext cx="1566481" cy="1435941"/>
      </dsp:txXfrm>
    </dsp:sp>
    <dsp:sp modelId="{2F36F080-95E6-45CC-B9C8-82D954AC8134}">
      <dsp:nvSpPr>
        <dsp:cNvPr id="0" name=""/>
        <dsp:cNvSpPr/>
      </dsp:nvSpPr>
      <dsp:spPr>
        <a:xfrm>
          <a:off x="2895521" y="1535056"/>
          <a:ext cx="2610802" cy="2610802"/>
        </a:xfrm>
        <a:prstGeom prst="ellipse">
          <a:avLst/>
        </a:prstGeom>
        <a:solidFill>
          <a:schemeClr val="bg1">
            <a:alpha val="5000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baseline="-25000" dirty="0">
            <a:solidFill>
              <a:schemeClr val="tx1">
                <a:hueOff val="0"/>
                <a:satOff val="0"/>
                <a:lumOff val="0"/>
                <a:alpha val="30000"/>
              </a:schemeClr>
            </a:solidFill>
          </a:endParaRPr>
        </a:p>
      </dsp:txBody>
      <dsp:txXfrm>
        <a:off x="3141372" y="2209513"/>
        <a:ext cx="1566481" cy="14359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E430E-62EA-4380-AD83-26253D40298E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0ABF7-5DA6-4DAE-9D66-D47DA2B84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50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B0ABF7-5DA6-4DAE-9D66-D47DA2B8493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53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29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98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4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8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2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6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2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7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03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40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3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7D506-6E56-483B-B68B-C7DF28956C0E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9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FD056-08F2-4A0B-ACD3-C957C88BD8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introduction to ANCOVA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10F7A5-A79F-4769-B836-D58812D437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March 11, 2024</a:t>
            </a:r>
          </a:p>
        </p:txBody>
      </p:sp>
    </p:spTree>
    <p:extLst>
      <p:ext uri="{BB962C8B-B14F-4D97-AF65-F5344CB8AC3E}">
        <p14:creationId xmlns:p14="http://schemas.microsoft.com/office/powerpoint/2010/main" val="1550707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43406-AAF2-45A1-881E-F74037EAF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ANCOVA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4C779-D574-4A6B-A3AF-024664F88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one model: </a:t>
            </a:r>
            <a:r>
              <a:rPr lang="en-US" sz="2200" dirty="0" err="1">
                <a:latin typeface="Lucida Console" panose="020B0609040504020204" pitchFamily="49" charset="0"/>
              </a:rPr>
              <a:t>lm</a:t>
            </a:r>
            <a:r>
              <a:rPr lang="en-US" sz="2200" dirty="0">
                <a:latin typeface="Lucida Console" panose="020B0609040504020204" pitchFamily="49" charset="0"/>
              </a:rPr>
              <a:t>(correct ~ con1 + FLE)</a:t>
            </a:r>
          </a:p>
          <a:p>
            <a:pPr marL="0" indent="0">
              <a:buNone/>
            </a:pPr>
            <a:endParaRPr lang="fr-FR" sz="22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fr-FR" sz="2200" dirty="0">
                <a:latin typeface="Lucida Console" panose="020B0609040504020204" pitchFamily="49" charset="0"/>
              </a:rPr>
              <a:t>            </a:t>
            </a:r>
            <a:r>
              <a:rPr lang="fr-FR" sz="2200" dirty="0" err="1">
                <a:latin typeface="Lucida Console" panose="020B0609040504020204" pitchFamily="49" charset="0"/>
              </a:rPr>
              <a:t>Estimate</a:t>
            </a:r>
            <a:r>
              <a:rPr lang="fr-FR" sz="2200" dirty="0">
                <a:latin typeface="Lucida Console" panose="020B0609040504020204" pitchFamily="49" charset="0"/>
              </a:rPr>
              <a:t>      SE      F  Pr(&gt;F)   </a:t>
            </a:r>
          </a:p>
          <a:p>
            <a:pPr marL="0" indent="0">
              <a:buNone/>
            </a:pPr>
            <a:r>
              <a:rPr lang="fr-FR" sz="2200" dirty="0">
                <a:latin typeface="Lucida Console" panose="020B0609040504020204" pitchFamily="49" charset="0"/>
              </a:rPr>
              <a:t>(Intercept)  8.40878 2.48013 11.495 0.00348</a:t>
            </a:r>
          </a:p>
          <a:p>
            <a:pPr marL="0" indent="0">
              <a:buNone/>
            </a:pPr>
            <a:r>
              <a:rPr lang="fr-FR" sz="2200" dirty="0">
                <a:latin typeface="Lucida Console" panose="020B0609040504020204" pitchFamily="49" charset="0"/>
              </a:rPr>
              <a:t>con1         2.25261 0.96796  </a:t>
            </a:r>
            <a:r>
              <a:rPr lang="fr-FR" sz="2200" dirty="0">
                <a:highlight>
                  <a:srgbClr val="FFFF00"/>
                </a:highlight>
                <a:latin typeface="Lucida Console" panose="020B0609040504020204" pitchFamily="49" charset="0"/>
              </a:rPr>
              <a:t>5.416 0.03257 </a:t>
            </a:r>
          </a:p>
          <a:p>
            <a:pPr marL="0" indent="0">
              <a:buNone/>
            </a:pPr>
            <a:r>
              <a:rPr lang="fr-FR" sz="2200" dirty="0">
                <a:latin typeface="Lucida Console" panose="020B0609040504020204" pitchFamily="49" charset="0"/>
              </a:rPr>
              <a:t>FLE          0.06161 0.05015  1.510 0.23595 </a:t>
            </a:r>
            <a:br>
              <a:rPr lang="en-US" sz="2000" dirty="0">
                <a:latin typeface="Lucida Console" panose="020B0609040504020204" pitchFamily="49" charset="0"/>
              </a:rPr>
            </a:br>
            <a:endParaRPr lang="en-US" sz="20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849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43406-AAF2-45A1-881E-F74037EAF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ANCOVA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4C779-D574-4A6B-A3AF-024664F88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via sequential models</a:t>
            </a:r>
          </a:p>
          <a:p>
            <a:pPr marL="0" indent="0">
              <a:buNone/>
            </a:pPr>
            <a:r>
              <a:rPr lang="en-US" sz="2000" dirty="0">
                <a:latin typeface="Lucida Console" panose="020B0609040504020204" pitchFamily="49" charset="0"/>
              </a:rPr>
              <a:t>step1 &lt;- </a:t>
            </a:r>
            <a:r>
              <a:rPr lang="en-US" sz="2000" dirty="0" err="1">
                <a:latin typeface="Lucida Console" panose="020B0609040504020204" pitchFamily="49" charset="0"/>
              </a:rPr>
              <a:t>lm</a:t>
            </a:r>
            <a:r>
              <a:rPr lang="en-US" sz="2000" dirty="0">
                <a:latin typeface="Lucida Console" panose="020B0609040504020204" pitchFamily="49" charset="0"/>
              </a:rPr>
              <a:t>(correct ~        FLE, d)</a:t>
            </a:r>
          </a:p>
          <a:p>
            <a:pPr marL="0" indent="0">
              <a:buNone/>
            </a:pPr>
            <a:r>
              <a:rPr lang="en-US" sz="2000" dirty="0">
                <a:latin typeface="Lucida Console" panose="020B0609040504020204" pitchFamily="49" charset="0"/>
              </a:rPr>
              <a:t>step2 &lt;- </a:t>
            </a:r>
            <a:r>
              <a:rPr lang="en-US" sz="2000" dirty="0" err="1">
                <a:latin typeface="Lucida Console" panose="020B0609040504020204" pitchFamily="49" charset="0"/>
              </a:rPr>
              <a:t>lm</a:t>
            </a:r>
            <a:r>
              <a:rPr lang="en-US" sz="2000" dirty="0">
                <a:latin typeface="Lucida Console" panose="020B0609040504020204" pitchFamily="49" charset="0"/>
              </a:rPr>
              <a:t>(correct ~ con1 + FLE, d)</a:t>
            </a:r>
          </a:p>
          <a:p>
            <a:pPr marL="0" indent="0">
              <a:buNone/>
            </a:pPr>
            <a:r>
              <a:rPr lang="en-US" sz="2000" dirty="0" err="1">
                <a:latin typeface="Lucida Console" panose="020B0609040504020204" pitchFamily="49" charset="0"/>
              </a:rPr>
              <a:t>modelCompare</a:t>
            </a:r>
            <a:r>
              <a:rPr lang="en-US" sz="2000" dirty="0">
                <a:latin typeface="Lucida Console" panose="020B0609040504020204" pitchFamily="49" charset="0"/>
              </a:rPr>
              <a:t>(step1, step2)</a:t>
            </a:r>
          </a:p>
          <a:p>
            <a:pPr marL="0" indent="0">
              <a:buNone/>
            </a:pPr>
            <a:endParaRPr lang="fr-FR" sz="20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Lucida Console" panose="020B0609040504020204" pitchFamily="49" charset="0"/>
              </a:rPr>
              <a:t>SSE (Compact) =  100.2739 </a:t>
            </a:r>
          </a:p>
          <a:p>
            <a:pPr marL="0" indent="0">
              <a:buNone/>
            </a:pPr>
            <a:r>
              <a:rPr lang="en-US" sz="2000" dirty="0">
                <a:latin typeface="Lucida Console" panose="020B0609040504020204" pitchFamily="49" charset="0"/>
              </a:rPr>
              <a:t>SSE (Augmented) =  76.04742 </a:t>
            </a:r>
          </a:p>
          <a:p>
            <a:pPr marL="0" indent="0">
              <a:buNone/>
            </a:pPr>
            <a:r>
              <a:rPr lang="en-US" sz="2000" dirty="0">
                <a:latin typeface="Lucida Console" panose="020B0609040504020204" pitchFamily="49" charset="0"/>
              </a:rPr>
              <a:t>Delta R-Squared =  0.2356663 </a:t>
            </a:r>
          </a:p>
          <a:p>
            <a:pPr marL="0" indent="0">
              <a:buNone/>
            </a:pPr>
            <a:r>
              <a:rPr lang="en-US" sz="2000" dirty="0">
                <a:latin typeface="Lucida Console" panose="020B0609040504020204" pitchFamily="49" charset="0"/>
              </a:rPr>
              <a:t>Partial Eta-Squared (PRE) =  0.2416032 </a:t>
            </a:r>
          </a:p>
          <a:p>
            <a:pPr marL="0" indent="0">
              <a:buNone/>
            </a:pPr>
            <a:r>
              <a:rPr lang="en-US" sz="2000" dirty="0">
                <a:highlight>
                  <a:srgbClr val="FFFF00"/>
                </a:highlight>
                <a:latin typeface="Lucida Console" panose="020B0609040504020204" pitchFamily="49" charset="0"/>
              </a:rPr>
              <a:t>F(1,17) = 5.415706, p = 0.03256853</a:t>
            </a:r>
          </a:p>
        </p:txBody>
      </p:sp>
    </p:spTree>
    <p:extLst>
      <p:ext uri="{BB962C8B-B14F-4D97-AF65-F5344CB8AC3E}">
        <p14:creationId xmlns:p14="http://schemas.microsoft.com/office/powerpoint/2010/main" val="418813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95A47-8BB5-4825-B447-65FB60C9D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slope in the ANCOVA model?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A248890-70BA-433F-A4A1-0B58546D36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the slope ≈ 2.25</a:t>
                </a:r>
              </a:p>
              <a:p>
                <a:r>
                  <a:rPr lang="en-US" dirty="0"/>
                  <a:t>the group means are 10.4 and 12.4; these do </a:t>
                </a:r>
                <a:r>
                  <a:rPr lang="en-US" i="1" dirty="0"/>
                  <a:t>not</a:t>
                </a:r>
                <a:r>
                  <a:rPr lang="en-US" dirty="0"/>
                  <a:t> differ by 2.25</a:t>
                </a:r>
              </a:p>
              <a:p>
                <a:r>
                  <a:rPr lang="en-US" dirty="0"/>
                  <a:t>the regression equation is</a:t>
                </a:r>
              </a:p>
              <a:p>
                <a:endParaRPr lang="en-US" dirty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=11.4+2.25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𝑐𝑜𝑛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+0.06×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𝐹𝐿𝐸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=11.4+2.25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+0.06×0=12.52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=11.4+2.25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+0.06×0=10.27 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A248890-70BA-433F-A4A1-0B58546D36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326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DBE00-D254-4063-A67A-BE2C44A6C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these are “adjusted means”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F45C1-213B-4034-AFF9-0176A3793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slope(s) associated with the grouping variable(s) changes from being about group means to ...</a:t>
            </a:r>
          </a:p>
          <a:p>
            <a:r>
              <a:rPr lang="en-US" dirty="0"/>
              <a:t>... being about “adjusted means”</a:t>
            </a:r>
          </a:p>
          <a:p>
            <a:endParaRPr lang="en-US" dirty="0"/>
          </a:p>
          <a:p>
            <a:r>
              <a:rPr lang="en-US" dirty="0"/>
              <a:t>what are adjusted means?</a:t>
            </a:r>
          </a:p>
          <a:p>
            <a:pPr lvl="1"/>
            <a:r>
              <a:rPr lang="en-US" dirty="0"/>
              <a:t>predicted scores for groups if the covariate = its mean</a:t>
            </a:r>
          </a:p>
          <a:p>
            <a:r>
              <a:rPr lang="en-US" dirty="0"/>
              <a:t>adjusted means will be similar to actual means if the covariate and grouping variable are mostly unrelated</a:t>
            </a:r>
          </a:p>
        </p:txBody>
      </p:sp>
    </p:spTree>
    <p:extLst>
      <p:ext uri="{BB962C8B-B14F-4D97-AF65-F5344CB8AC3E}">
        <p14:creationId xmlns:p14="http://schemas.microsoft.com/office/powerpoint/2010/main" val="148834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0591B-AA70-4264-8F18-C555652C1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assuming when we do an ANCOVA?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96AB1-F72B-4557-95B1-C783C805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usual assumptions AND</a:t>
            </a:r>
          </a:p>
          <a:p>
            <a:endParaRPr lang="en-US" dirty="0"/>
          </a:p>
          <a:p>
            <a:r>
              <a:rPr lang="en-US" dirty="0"/>
              <a:t>homogeneity of slopes</a:t>
            </a:r>
          </a:p>
          <a:p>
            <a:pPr lvl="1"/>
            <a:r>
              <a:rPr lang="en-US" dirty="0"/>
              <a:t>the covariate-outcome relationship is the same for each group</a:t>
            </a:r>
          </a:p>
          <a:p>
            <a:endParaRPr lang="en-US" dirty="0"/>
          </a:p>
          <a:p>
            <a:r>
              <a:rPr lang="en-US" dirty="0"/>
              <a:t>the covariate is unrelated to the grouping variable</a:t>
            </a:r>
          </a:p>
          <a:p>
            <a:pPr lvl="1"/>
            <a:r>
              <a:rPr lang="en-US" dirty="0"/>
              <a:t>more a convenience than </a:t>
            </a:r>
            <a:r>
              <a:rPr lang="en-US"/>
              <a:t>an assumption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57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FC7EE-825F-4FA4-9BB6-61F5BFA60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homogeneity of slopes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28A7F0E-D3B7-4469-BA46-25E879B10CE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this is the generic ANCOVA model (for a three-group design) where X</a:t>
                </a:r>
                <a:r>
                  <a:rPr lang="en-US" baseline="-25000" dirty="0"/>
                  <a:t>1</a:t>
                </a:r>
                <a:r>
                  <a:rPr lang="en-US" dirty="0"/>
                  <a:t> and X</a:t>
                </a:r>
                <a:r>
                  <a:rPr lang="en-US" baseline="-25000" dirty="0"/>
                  <a:t>2</a:t>
                </a:r>
                <a:r>
                  <a:rPr lang="en-US" dirty="0"/>
                  <a:t> are orthogonal contrasts and Z is the covariate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because there are no ZX interactions, the effect of Z (its slope) is assumed to be the same for all values of X (i.e., for all groups)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28A7F0E-D3B7-4469-BA46-25E879B10C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241" r="-23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385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 if the Z-Y slope is in reality</a:t>
            </a:r>
            <a:br>
              <a:rPr lang="en-US" dirty="0"/>
            </a:br>
            <a:r>
              <a:rPr lang="en-US" dirty="0"/>
              <a:t>different across groups ...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087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Chart bld="series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what the model does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672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Chart bld="series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560E0-316B-4739-8C76-FC198723E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assumption is easily tested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7708D33-6796-4FC4-A7A4-E5512738116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include interaction terms in your model between the grouping factor and the covariate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if one or more are significant, then this complicates interpretation (like interactions tend to do)</a:t>
                </a:r>
              </a:p>
              <a:p>
                <a:r>
                  <a:rPr lang="en-US" dirty="0"/>
                  <a:t>if you don’t care about specific interaction slopes, use the following Model A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7708D33-6796-4FC4-A7A4-E5512738116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59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467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9B449-CD29-462A-BB1E-B4D92713B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the independence of covariate and groups?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A022419-BE56-45ED-B952-7147C14C2A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this is all but guaranteed with random assignment</a:t>
                </a:r>
              </a:p>
              <a:p>
                <a:r>
                  <a:rPr lang="en-US" dirty="0"/>
                  <a:t>how to test? model the covariate as the outcome and group(s) as the predictor, i.e., 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you want this to be non-significant!</a:t>
                </a:r>
              </a:p>
              <a:p>
                <a:r>
                  <a:rPr lang="en-US" dirty="0"/>
                  <a:t>if you don’t care about specific group differences, use the following Model A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+0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+0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A022419-BE56-45ED-B952-7147C14C2A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59" t="-35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682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19E7C-A206-4663-9D0E-C57E4B0FE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back to some basics!</a:t>
            </a:r>
            <a:br>
              <a:rPr lang="en-US" dirty="0"/>
            </a:br>
            <a:r>
              <a:rPr lang="en-US" dirty="0"/>
              <a:t>what is PRE? what makes it bigger?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F781EF8-E352-4F41-850A-A2FA5224BB1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82647512"/>
              </p:ext>
            </p:extLst>
          </p:nvPr>
        </p:nvGraphicFramePr>
        <p:xfrm>
          <a:off x="4572000" y="1825625"/>
          <a:ext cx="38862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23A1C44-E3E8-4249-9B1B-87A752B91A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r>
              <a:rPr lang="en-US" dirty="0"/>
              <a:t>in a two-group design (i.e., two parameters: one intercept, one slope), what is PRE for the grouping variable (X</a:t>
            </a:r>
            <a:r>
              <a:rPr lang="en-US" baseline="-25000" dirty="0"/>
              <a:t>1</a:t>
            </a:r>
            <a:r>
              <a:rPr lang="en-US" dirty="0"/>
              <a:t>)?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6E4596-6083-465B-8B13-D783B7DBA097}"/>
              </a:ext>
            </a:extLst>
          </p:cNvPr>
          <p:cNvSpPr txBox="1"/>
          <p:nvPr/>
        </p:nvSpPr>
        <p:spPr>
          <a:xfrm>
            <a:off x="6139543" y="381662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7D838C-9E33-4702-A14C-592ACB7FE16D}"/>
              </a:ext>
            </a:extLst>
          </p:cNvPr>
          <p:cNvSpPr txBox="1"/>
          <p:nvPr/>
        </p:nvSpPr>
        <p:spPr>
          <a:xfrm>
            <a:off x="6592387" y="32309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4234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 build="p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the covariate and groups are related?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you don’t have random assignment (or if you have bad luck)?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interpretation is complicated!</a:t>
            </a:r>
          </a:p>
          <a:p>
            <a:r>
              <a:rPr lang="en-US" dirty="0"/>
              <a:t>please read Miller &amp; Chapman (2001)</a:t>
            </a:r>
          </a:p>
          <a:p>
            <a:pPr lvl="1"/>
            <a:r>
              <a:rPr lang="en-US" dirty="0"/>
              <a:t>(I can’t believe I didn’t assign this; it’s on the class website now; it’s such a clear article)</a:t>
            </a:r>
          </a:p>
        </p:txBody>
      </p:sp>
    </p:spTree>
    <p:extLst>
      <p:ext uri="{BB962C8B-B14F-4D97-AF65-F5344CB8AC3E}">
        <p14:creationId xmlns:p14="http://schemas.microsoft.com/office/powerpoint/2010/main" val="317754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AX related: complications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 example</a:t>
            </a:r>
          </a:p>
          <a:p>
            <a:r>
              <a:rPr lang="en-US" dirty="0"/>
              <a:t>Y = yield in corn plants</a:t>
            </a:r>
          </a:p>
          <a:p>
            <a:r>
              <a:rPr lang="en-US" dirty="0"/>
              <a:t>A = two varieties of corn (blue vs white)</a:t>
            </a:r>
          </a:p>
          <a:p>
            <a:r>
              <a:rPr lang="en-US" dirty="0"/>
              <a:t>result: white &gt; blue</a:t>
            </a:r>
          </a:p>
          <a:p>
            <a:r>
              <a:rPr lang="en-US" dirty="0"/>
              <a:t>but white is taller than blue (X = height)</a:t>
            </a:r>
          </a:p>
          <a:p>
            <a:r>
              <a:rPr lang="en-US" dirty="0"/>
              <a:t>regress Y on X than A, no effect of A</a:t>
            </a:r>
          </a:p>
          <a:p>
            <a:r>
              <a:rPr lang="en-US" dirty="0"/>
              <a:t>what should we conclude?</a:t>
            </a:r>
          </a:p>
        </p:txBody>
      </p:sp>
    </p:spTree>
    <p:extLst>
      <p:ext uri="{BB962C8B-B14F-4D97-AF65-F5344CB8AC3E}">
        <p14:creationId xmlns:p14="http://schemas.microsoft.com/office/powerpoint/2010/main" val="412360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conceptually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851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ECE957-41C2-4F47-8DB6-7BC31D941E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BAEBC5-8580-409D-B389-4FBD9B3F39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36F080-95E6-45CC-B9C8-82D954AC81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conceptually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51355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CB34A-4425-4926-8DBE-B7032F873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problem?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F969C-7C3E-4F81-8286-E1F48E85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with correlated predictors (i.e., tolerance &lt; 1), giving credit for overlapping variance explained is complicated</a:t>
            </a:r>
          </a:p>
          <a:p>
            <a:r>
              <a:rPr lang="en-US" dirty="0"/>
              <a:t>it depends on causal priority; which predictor influences the outcome first</a:t>
            </a:r>
          </a:p>
          <a:p>
            <a:r>
              <a:rPr lang="en-US" dirty="0"/>
              <a:t>recall that the ANCOVA can be done as a sequential analysis</a:t>
            </a:r>
          </a:p>
          <a:p>
            <a:r>
              <a:rPr lang="en-US" dirty="0"/>
              <a:t>but this assumes that the covariate influences the outcome before the grouping variable does</a:t>
            </a:r>
          </a:p>
          <a:p>
            <a:r>
              <a:rPr lang="en-US" dirty="0"/>
              <a:t>if this assumption is incorrect, interpreting group differences after controlling for the covariate is fraught with difficulty</a:t>
            </a:r>
          </a:p>
        </p:txBody>
      </p:sp>
    </p:spTree>
    <p:extLst>
      <p:ext uri="{BB962C8B-B14F-4D97-AF65-F5344CB8AC3E}">
        <p14:creationId xmlns:p14="http://schemas.microsoft.com/office/powerpoint/2010/main" val="351845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19E7C-A206-4663-9D0E-C57E4B0FE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back to some basics!</a:t>
            </a:r>
            <a:br>
              <a:rPr lang="en-US" dirty="0"/>
            </a:br>
            <a:r>
              <a:rPr lang="en-US" dirty="0"/>
              <a:t>what is PRE? what makes it bigger?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F781EF8-E352-4F41-850A-A2FA5224BB1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66220489"/>
              </p:ext>
            </p:extLst>
          </p:nvPr>
        </p:nvGraphicFramePr>
        <p:xfrm>
          <a:off x="4572000" y="1825625"/>
          <a:ext cx="38862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623A1C44-E3E8-4249-9B1B-87A752B91A94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28650" y="1825625"/>
                <a:ext cx="38862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𝑃𝑅𝐸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𝑆𝑆𝐸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𝑆𝑆𝐸</m:t>
                          </m:r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𝑆𝑆𝐸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𝑃𝑅𝐸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𝑃𝑅𝐸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623A1C44-E3E8-4249-9B1B-87A752B91A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28650" y="1825625"/>
                <a:ext cx="3886200" cy="4351338"/>
              </a:xfr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7B6E4596-6083-465B-8B13-D783B7DBA097}"/>
              </a:ext>
            </a:extLst>
          </p:cNvPr>
          <p:cNvSpPr txBox="1"/>
          <p:nvPr/>
        </p:nvSpPr>
        <p:spPr>
          <a:xfrm>
            <a:off x="6139543" y="381662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7D838C-9E33-4702-A14C-592ACB7FE16D}"/>
              </a:ext>
            </a:extLst>
          </p:cNvPr>
          <p:cNvSpPr txBox="1"/>
          <p:nvPr/>
        </p:nvSpPr>
        <p:spPr>
          <a:xfrm>
            <a:off x="6592387" y="32309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54304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19E7C-A206-4663-9D0E-C57E4B0FE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back to some basics!</a:t>
            </a:r>
            <a:br>
              <a:rPr lang="en-US" dirty="0"/>
            </a:br>
            <a:r>
              <a:rPr lang="en-US" dirty="0"/>
              <a:t>what is PRE? what makes it bigger?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F781EF8-E352-4F41-850A-A2FA5224BB1E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4572000" y="1825625"/>
          <a:ext cx="38862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23A1C44-E3E8-4249-9B1B-87A752B91A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r>
              <a:rPr lang="en-US" dirty="0"/>
              <a:t>if we can add a predictor (i.e., a </a:t>
            </a:r>
            <a:r>
              <a:rPr lang="en-US" i="1" dirty="0"/>
              <a:t>covariate</a:t>
            </a:r>
            <a:r>
              <a:rPr lang="en-US" dirty="0"/>
              <a:t>) that turns some of e into explained variability ...</a:t>
            </a:r>
          </a:p>
          <a:p>
            <a:r>
              <a:rPr lang="en-US" dirty="0"/>
              <a:t>... SSE(C) for X</a:t>
            </a:r>
            <a:r>
              <a:rPr lang="en-US" baseline="-25000" dirty="0"/>
              <a:t>1</a:t>
            </a:r>
            <a:r>
              <a:rPr lang="en-US" dirty="0"/>
              <a:t> will become smaller by </a:t>
            </a:r>
            <a:r>
              <a:rPr lang="en-US" i="1" dirty="0"/>
              <a:t>b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6E4596-6083-465B-8B13-D783B7DBA097}"/>
              </a:ext>
            </a:extLst>
          </p:cNvPr>
          <p:cNvSpPr txBox="1"/>
          <p:nvPr/>
        </p:nvSpPr>
        <p:spPr>
          <a:xfrm>
            <a:off x="6139543" y="381662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7D838C-9E33-4702-A14C-592ACB7FE16D}"/>
              </a:ext>
            </a:extLst>
          </p:cNvPr>
          <p:cNvSpPr txBox="1"/>
          <p:nvPr/>
        </p:nvSpPr>
        <p:spPr>
          <a:xfrm>
            <a:off x="6592387" y="32309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86C28B-5D69-4C0A-AFF5-8F37D3A8709A}"/>
              </a:ext>
            </a:extLst>
          </p:cNvPr>
          <p:cNvSpPr txBox="1"/>
          <p:nvPr/>
        </p:nvSpPr>
        <p:spPr>
          <a:xfrm>
            <a:off x="7169329" y="359890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141225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19E7C-A206-4663-9D0E-C57E4B0FE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back to some basics!</a:t>
            </a:r>
            <a:br>
              <a:rPr lang="en-US" dirty="0"/>
            </a:br>
            <a:r>
              <a:rPr lang="en-US" dirty="0"/>
              <a:t>what is PRE? what makes it bigger?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F781EF8-E352-4F41-850A-A2FA5224BB1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97654233"/>
              </p:ext>
            </p:extLst>
          </p:nvPr>
        </p:nvGraphicFramePr>
        <p:xfrm>
          <a:off x="4572000" y="1825625"/>
          <a:ext cx="38862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623A1C44-E3E8-4249-9B1B-87A752B91A94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28650" y="1825625"/>
                <a:ext cx="38862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𝑃𝑅𝐸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𝑆𝑆𝐸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𝑆𝑆𝐸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𝑆𝑆𝐸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𝑃𝑅𝐸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𝑃𝑅𝐸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623A1C44-E3E8-4249-9B1B-87A752B91A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28650" y="1825625"/>
                <a:ext cx="3886200" cy="4351338"/>
              </a:xfr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7B6E4596-6083-465B-8B13-D783B7DBA097}"/>
              </a:ext>
            </a:extLst>
          </p:cNvPr>
          <p:cNvSpPr txBox="1"/>
          <p:nvPr/>
        </p:nvSpPr>
        <p:spPr>
          <a:xfrm>
            <a:off x="6139543" y="381662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7D838C-9E33-4702-A14C-592ACB7FE16D}"/>
              </a:ext>
            </a:extLst>
          </p:cNvPr>
          <p:cNvSpPr txBox="1"/>
          <p:nvPr/>
        </p:nvSpPr>
        <p:spPr>
          <a:xfrm>
            <a:off x="6592387" y="3230976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e’</a:t>
            </a:r>
          </a:p>
        </p:txBody>
      </p:sp>
    </p:spTree>
    <p:extLst>
      <p:ext uri="{BB962C8B-B14F-4D97-AF65-F5344CB8AC3E}">
        <p14:creationId xmlns:p14="http://schemas.microsoft.com/office/powerpoint/2010/main" val="287138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E6ADEA2-785B-465D-A505-B88798FAE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“ANCOVA”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8E6B05-AABE-46B7-A902-9CADBDC71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goal is typically to examine group differences</a:t>
            </a:r>
          </a:p>
          <a:p>
            <a:r>
              <a:rPr lang="en-US" dirty="0"/>
              <a:t>by using a covariate (or more than one), power for the group comparisons can be increased</a:t>
            </a:r>
          </a:p>
          <a:p>
            <a:r>
              <a:rPr lang="en-US" dirty="0"/>
              <a:t>a good covariate is one that is independent of group differences (i.e., orthogonal)</a:t>
            </a:r>
          </a:p>
          <a:p>
            <a:r>
              <a:rPr lang="en-US" dirty="0"/>
              <a:t>a good covariate is one that reduces SSE for the compact model for group comparisons, i.e., it’s related to the outcome</a:t>
            </a:r>
          </a:p>
          <a:p>
            <a:r>
              <a:rPr lang="en-US" dirty="0"/>
              <a:t>often, the covariate itself is </a:t>
            </a:r>
            <a:r>
              <a:rPr lang="en-US" b="1" dirty="0"/>
              <a:t>not</a:t>
            </a:r>
            <a:r>
              <a:rPr lang="en-US" dirty="0"/>
              <a:t> of theoretical interest (but not always)</a:t>
            </a:r>
          </a:p>
        </p:txBody>
      </p:sp>
    </p:spTree>
    <p:extLst>
      <p:ext uri="{BB962C8B-B14F-4D97-AF65-F5344CB8AC3E}">
        <p14:creationId xmlns:p14="http://schemas.microsoft.com/office/powerpoint/2010/main" val="397770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52390-909D-4635-A35F-DE37582FE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start simple (and idealistic)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C0697-06A4-4C86-A4B5-C4B9936EA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imagine that we are interested in examining the learning of artificial grammars</a:t>
            </a:r>
          </a:p>
          <a:p>
            <a:r>
              <a:rPr lang="en-US" dirty="0"/>
              <a:t>one group learns implicitly by exposure to grammatical strings; a control group is exposed to random strings</a:t>
            </a:r>
          </a:p>
          <a:p>
            <a:r>
              <a:rPr lang="en-US" dirty="0"/>
              <a:t>at test, each participant is presented with 20 strings ( ½ grammatical, ½ non) and they have to determine for each whether it is grammatical according to the rules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1BB635-90D6-495B-9900-6FA5AD029D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" y="2663078"/>
            <a:ext cx="7758952" cy="4033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64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BD2D2-21F5-4FFD-9F94-56834BC38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hypothetical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8B1CE-F1FA-4F61-9281-6C1419878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treatment group </a:t>
            </a:r>
            <a:r>
              <a:rPr lang="en-US" i="1" dirty="0"/>
              <a:t>M</a:t>
            </a:r>
            <a:r>
              <a:rPr lang="en-US" dirty="0"/>
              <a:t> = 12.4</a:t>
            </a:r>
          </a:p>
          <a:p>
            <a:r>
              <a:rPr lang="en-US" dirty="0"/>
              <a:t>control group </a:t>
            </a:r>
            <a:r>
              <a:rPr lang="en-US" i="1" dirty="0"/>
              <a:t>M</a:t>
            </a:r>
            <a:r>
              <a:rPr lang="en-US" dirty="0"/>
              <a:t> = 10.4</a:t>
            </a:r>
          </a:p>
          <a:p>
            <a:endParaRPr lang="en-US" dirty="0"/>
          </a:p>
          <a:p>
            <a:r>
              <a:rPr lang="en-US" dirty="0"/>
              <a:t>independent-samples </a:t>
            </a:r>
            <a:r>
              <a:rPr lang="en-US" i="1" dirty="0"/>
              <a:t>t</a:t>
            </a:r>
            <a:r>
              <a:rPr lang="en-US" dirty="0"/>
              <a:t>-test results: </a:t>
            </a:r>
            <a:r>
              <a:rPr lang="en-US" i="1" dirty="0"/>
              <a:t>t</a:t>
            </a:r>
            <a:r>
              <a:rPr lang="en-US" dirty="0"/>
              <a:t>(18) = 2.09, </a:t>
            </a:r>
            <a:br>
              <a:rPr lang="en-US" dirty="0"/>
            </a:br>
            <a:r>
              <a:rPr lang="en-US" i="1" dirty="0"/>
              <a:t>p</a:t>
            </a:r>
            <a:r>
              <a:rPr lang="en-US" dirty="0"/>
              <a:t> = .051</a:t>
            </a:r>
          </a:p>
          <a:p>
            <a:endParaRPr lang="en-US" dirty="0"/>
          </a:p>
          <a:p>
            <a:r>
              <a:rPr lang="en-US" dirty="0"/>
              <a:t>sadness!</a:t>
            </a:r>
          </a:p>
        </p:txBody>
      </p:sp>
    </p:spTree>
    <p:extLst>
      <p:ext uri="{BB962C8B-B14F-4D97-AF65-F5344CB8AC3E}">
        <p14:creationId xmlns:p14="http://schemas.microsoft.com/office/powerpoint/2010/main" val="2996622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3CEEE-F71C-495F-81BC-8A9CB2582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what if we had a covariate?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658B9-6AEF-4412-9318-8925D2BF7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hypothesize that acquiring a new grammar might be related to one’s experience with second (or third, etc.) languages</a:t>
            </a:r>
          </a:p>
          <a:p>
            <a:r>
              <a:rPr lang="en-US" dirty="0"/>
              <a:t>so we measure foreign-language experience (FLE) and include it in the model</a:t>
            </a:r>
          </a:p>
          <a:p>
            <a:r>
              <a:rPr lang="en-US" dirty="0"/>
              <a:t>if it’s related to grammar acquisition (the DV), it’s a good covariate</a:t>
            </a:r>
          </a:p>
          <a:p>
            <a:r>
              <a:rPr lang="en-US" dirty="0"/>
              <a:t>because of random assignment to groups, it should be (mostly) independent of group membership</a:t>
            </a:r>
          </a:p>
        </p:txBody>
      </p:sp>
    </p:spTree>
    <p:extLst>
      <p:ext uri="{BB962C8B-B14F-4D97-AF65-F5344CB8AC3E}">
        <p14:creationId xmlns:p14="http://schemas.microsoft.com/office/powerpoint/2010/main" val="252638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5279</TotalTime>
  <Words>1168</Words>
  <Application>Microsoft Office PowerPoint</Application>
  <PresentationFormat>On-screen Show (4:3)</PresentationFormat>
  <Paragraphs>164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Lucida Console</vt:lpstr>
      <vt:lpstr>Office Theme</vt:lpstr>
      <vt:lpstr>introduction to ANCOVA</vt:lpstr>
      <vt:lpstr>back to some basics! what is PRE? what makes it bigger?</vt:lpstr>
      <vt:lpstr>back to some basics! what is PRE? what makes it bigger?</vt:lpstr>
      <vt:lpstr>back to some basics! what is PRE? what makes it bigger?</vt:lpstr>
      <vt:lpstr>back to some basics! what is PRE? what makes it bigger?</vt:lpstr>
      <vt:lpstr>this is “ANCOVA”</vt:lpstr>
      <vt:lpstr>let’s start simple (and idealistic)</vt:lpstr>
      <vt:lpstr>hypothetical results</vt:lpstr>
      <vt:lpstr>but what if we had a covariate?</vt:lpstr>
      <vt:lpstr>the ANCOVA</vt:lpstr>
      <vt:lpstr>the ANCOVA</vt:lpstr>
      <vt:lpstr>what is the slope in the ANCOVA model?</vt:lpstr>
      <vt:lpstr>these are “adjusted means”</vt:lpstr>
      <vt:lpstr>what are we assuming when we do an ANCOVA?</vt:lpstr>
      <vt:lpstr>homogeneity of slopes</vt:lpstr>
      <vt:lpstr>even if the Z-Y slope is in reality different across groups ...</vt:lpstr>
      <vt:lpstr>this is what the model does</vt:lpstr>
      <vt:lpstr>this assumption is easily tested</vt:lpstr>
      <vt:lpstr>what about the independence of covariate and groups?</vt:lpstr>
      <vt:lpstr>what if the covariate and groups are related?</vt:lpstr>
      <vt:lpstr>AX related: complications</vt:lpstr>
      <vt:lpstr>conceptually</vt:lpstr>
      <vt:lpstr>conceptually</vt:lpstr>
      <vt:lpstr>what is the problem?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Monday!</dc:title>
  <dc:creator>William Levine</dc:creator>
  <cp:lastModifiedBy>Bill Levine</cp:lastModifiedBy>
  <cp:revision>415</cp:revision>
  <dcterms:created xsi:type="dcterms:W3CDTF">2020-09-14T17:59:42Z</dcterms:created>
  <dcterms:modified xsi:type="dcterms:W3CDTF">2024-03-11T14:58:06Z</dcterms:modified>
</cp:coreProperties>
</file>